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7" r:id="rId6"/>
    <p:sldId id="262" r:id="rId7"/>
    <p:sldId id="264" r:id="rId8"/>
    <p:sldId id="265" r:id="rId9"/>
    <p:sldId id="269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E6AEC8-B9D4-4F00-A207-2CBAF436EFC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4749BA-6279-460D-8ED8-31528E8B373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5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01C6F51C-53CC-4D4B-98DA-C143852F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662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6DDE44-61C4-4EE3-BC31-C36C01B1F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435069"/>
            <a:ext cx="5447071" cy="27348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района Преображенское в задачах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81BBE23-3447-450A-82D0-00837FF45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0862" y="3726212"/>
            <a:ext cx="5777344" cy="1878695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руководитель проекта: </a:t>
            </a: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ученик 3 класса «Е» </a:t>
            </a: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Смирнов Дмитрий</a:t>
            </a: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Консультант проекта: </a:t>
            </a: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козлова маргарита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николаевна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613AFA59-28DC-4A81-8ADB-6EE5C6322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679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6">
            <a:extLst>
              <a:ext uri="{FF2B5EF4-FFF2-40B4-BE49-F238E27FC236}">
                <a16:creationId xmlns:a16="http://schemas.microsoft.com/office/drawing/2014/main" id="{1702822D-7587-488C-BCDE-6366C82D9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2336503F-9C9C-424B-B606-FD55CB6E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A57468-E0DB-4A23-8207-9CA51857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2" y="-66483"/>
            <a:ext cx="4969439" cy="6400799"/>
          </a:xfrm>
          <a:prstGeom prst="rect">
            <a:avLst/>
          </a:prstGeom>
        </p:spPr>
      </p:pic>
      <p:pic>
        <p:nvPicPr>
          <p:cNvPr id="9" name="Graphic 8" descr="Маркер">
            <a:extLst>
              <a:ext uri="{FF2B5EF4-FFF2-40B4-BE49-F238E27FC236}">
                <a16:creationId xmlns:a16="http://schemas.microsoft.com/office/drawing/2014/main" id="{2A3C0DBB-6B46-D29F-253A-89A21216B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3419" y="435070"/>
            <a:ext cx="1988972" cy="19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B620A392-448F-4354-B328-92B473961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91" y="2853732"/>
            <a:ext cx="4640621" cy="3221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B2D126-990A-44DE-9B6F-13183B7A1930}"/>
              </a:ext>
            </a:extLst>
          </p:cNvPr>
          <p:cNvSpPr txBox="1"/>
          <p:nvPr/>
        </p:nvSpPr>
        <p:spPr>
          <a:xfrm>
            <a:off x="406399" y="472272"/>
            <a:ext cx="93304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Источники информации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Сайт района Преображенское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preobr.mos.ru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Официальный сайт муниципального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округа Преображенское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preobr.ru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Сайт «Район Преображенское: история и 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  наши дни»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moscowseasons.com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Сайт «Узнай Москву»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um.mos.ru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Сайт «Подземные реки Москвы»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podzemreki.ru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Сайт стадиона Локомотив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rzdarena.ru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Сайт бизнес-центра Прео-8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www.preo8.ru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8274F-0F1A-45C9-9D2D-E28AC5FF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2" y="2266129"/>
            <a:ext cx="8541098" cy="145075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186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E0B4A-CD6F-4EC6-8417-41D3D7867152}"/>
              </a:ext>
            </a:extLst>
          </p:cNvPr>
          <p:cNvSpPr/>
          <p:nvPr/>
        </p:nvSpPr>
        <p:spPr>
          <a:xfrm>
            <a:off x="411942" y="386080"/>
            <a:ext cx="895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Цель проекта: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создание сборника задач по математике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для учащихся начальных классов на основе данных по истории района Преображенское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1454" y="2842063"/>
            <a:ext cx="83958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Задачи проекта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Найти и изучить источники информации по истории района Преображенское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Провести анкетирование с целью выяснения интересов одноклассников к данной теме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Провести работу по сбору материалов для брошюры, придумать задачи, выполнить иллюстрации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Создать сборник задач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Провести апробацию сборника в классе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Выяснить как  изменились знания детей об истории района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Сделать выводы</a:t>
            </a:r>
          </a:p>
        </p:txBody>
      </p:sp>
      <p:pic>
        <p:nvPicPr>
          <p:cNvPr id="4" name="Рисунок 3" descr="https://migperevoz.ru/images/stories/preobrazhensko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2" y="2963456"/>
            <a:ext cx="3159674" cy="311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1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A0125C-F959-4F1B-BC99-BE66547C8770}"/>
              </a:ext>
            </a:extLst>
          </p:cNvPr>
          <p:cNvSpPr txBox="1"/>
          <p:nvPr/>
        </p:nvSpPr>
        <p:spPr>
          <a:xfrm>
            <a:off x="253999" y="346700"/>
            <a:ext cx="114392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Актуальность проекта</a:t>
            </a:r>
          </a:p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Решать задачи и получать знания о своем районе – удивительная и интересная работа. Знание исторических основ и фактов помогает  гордится своей малой Родиной, любить ее, беречь и защищать. Каждый житель района должен знать памятные даты и исторически важные события своего родного края, района. Чем больше узнаешь историю развития района, тем более понятны пути преодоления современных трудностей.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838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A0125C-F959-4F1B-BC99-BE66547C8770}"/>
              </a:ext>
            </a:extLst>
          </p:cNvPr>
          <p:cNvSpPr txBox="1"/>
          <p:nvPr/>
        </p:nvSpPr>
        <p:spPr>
          <a:xfrm>
            <a:off x="253999" y="346700"/>
            <a:ext cx="1143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Анкетирование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2374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7979391" cy="7635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Материалы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26" y="1050925"/>
            <a:ext cx="5867400" cy="4657725"/>
          </a:xfrm>
          <a:prstGeom prst="rect">
            <a:avLst/>
          </a:prstGeom>
        </p:spPr>
      </p:pic>
      <p:pic>
        <p:nvPicPr>
          <p:cNvPr id="1026" name="Picture 2" descr="F:\Scan 2024-02-24 18_36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45644" y="544329"/>
            <a:ext cx="2434966" cy="34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94E2B-ACE1-4AF4-8539-2D669AD7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Работа над проектом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Маша\Downloads\20240224_193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0"/>
          <a:stretch/>
        </p:blipFill>
        <p:spPr bwMode="auto">
          <a:xfrm>
            <a:off x="5358460" y="502276"/>
            <a:ext cx="2868625" cy="48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а\Downloads\20240224_192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r="20682"/>
          <a:stretch/>
        </p:blipFill>
        <p:spPr bwMode="auto">
          <a:xfrm>
            <a:off x="7245929" y="3635729"/>
            <a:ext cx="4735315" cy="26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DA262-324E-44E8-ADC5-F02D64DF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003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Реализация проекта</a:t>
            </a:r>
          </a:p>
        </p:txBody>
      </p:sp>
      <p:pic>
        <p:nvPicPr>
          <p:cNvPr id="2050" name="Picture 2" descr="C:\Users\Маша\Downloads\IMG-20240226-WA001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113"/>
            <a:ext cx="4895273" cy="36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ша\Downloads\IMG-20240226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87" y="3273136"/>
            <a:ext cx="4779818" cy="3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ша\Downloads\IMG-20240226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70" y="1004455"/>
            <a:ext cx="3403022" cy="45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DA262-324E-44E8-ADC5-F02D64DFE9B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70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Задачник</a:t>
            </a:r>
          </a:p>
        </p:txBody>
      </p:sp>
      <p:pic>
        <p:nvPicPr>
          <p:cNvPr id="3074" name="Picture 2" descr="F:\Scan 2024-02-24 18_36_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95535" y="3665380"/>
            <a:ext cx="2292281" cy="3246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Маша\Downloads\отве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7" y="1327060"/>
            <a:ext cx="348297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Маша\Downloads\лист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91" y="4072478"/>
            <a:ext cx="3548079" cy="2431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9" descr="C:\Users\Маша\Downloads\лист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66513"/>
            <a:ext cx="3504046" cy="2457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C:\Users\Маша\Downloads\титу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3" y="1313515"/>
            <a:ext cx="3379986" cy="2363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10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DA262-324E-44E8-ADC5-F02D64DFE9B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70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454" y="1056640"/>
            <a:ext cx="105322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Искать информацию на определенную тему – сложное занятие, так как обилие информации в современном мире мешает найти самое важное и интересное.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Работа с информацией помогает обогатить словарный запас.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Я многое узнал из истории своего района, но это лишь малая часть исторический фактов.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Для составления задач необходимо продумывать наперед все данные и условия.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Математические задачи могут содержать достоверные исторические факты.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Работа в текстовом редакторе важная часть оформления работы. Навык работы в текстовых редакторах пригодится в дальнейших работах и исследованиях.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Знание истории района позволяет гордиться своим краем. Без знания прошлого, нет настоящего, без настоящего нет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41430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348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Ретро</vt:lpstr>
      <vt:lpstr>История района Преображенское в задачах</vt:lpstr>
      <vt:lpstr>Презентация PowerPoint</vt:lpstr>
      <vt:lpstr>Презентация PowerPoint</vt:lpstr>
      <vt:lpstr>Презентация PowerPoint</vt:lpstr>
      <vt:lpstr>Материалы проекта</vt:lpstr>
      <vt:lpstr>Работа над проектом</vt:lpstr>
      <vt:lpstr>Реализация проекта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район  в задачах</dc:title>
  <dc:creator>Алексей Кузьмин</dc:creator>
  <cp:lastModifiedBy>Маргарита козлова</cp:lastModifiedBy>
  <cp:revision>29</cp:revision>
  <dcterms:created xsi:type="dcterms:W3CDTF">2023-02-22T12:36:20Z</dcterms:created>
  <dcterms:modified xsi:type="dcterms:W3CDTF">2024-02-29T15:39:20Z</dcterms:modified>
</cp:coreProperties>
</file>