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24" y="-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548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Открытая галерея каменной постройки под розово-пурпурным небом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Чёрно-белое фото изогнутой крыши крупным планом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Вид снизу на металлическую спиральную лестницу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Белый коридор футуристичного вида с тенями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гнутые белые арки на отражающей поверхности серого пола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ид снизу на высокое здание с зеркальными окнами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Частичный вид на потолок с деревянными панелями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Заголовок раздела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100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онсультант:Никифорова Вероника Викторовна"/>
          <p:cNvSpPr txBox="1">
            <a:spLocks noGrp="1"/>
          </p:cNvSpPr>
          <p:nvPr>
            <p:ph type="body" idx="21"/>
          </p:nvPr>
        </p:nvSpPr>
        <p:spPr>
          <a:xfrm>
            <a:off x="1206500" y="9893073"/>
            <a:ext cx="21971000" cy="30362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400"/>
            </a:lvl1pPr>
          </a:lstStyle>
          <a:p>
            <a:r>
              <a:rPr/>
              <a:t>Консультант</a:t>
            </a:r>
            <a:r>
              <a:rPr smtClean="0"/>
              <a:t>:</a:t>
            </a:r>
            <a:r>
              <a:rPr lang="ru-RU" dirty="0" smtClean="0"/>
              <a:t> </a:t>
            </a:r>
            <a:r>
              <a:rPr smtClean="0"/>
              <a:t>Никифорова </a:t>
            </a:r>
            <a:r>
              <a:t>Вероника Викторовна </a:t>
            </a:r>
          </a:p>
        </p:txBody>
      </p:sp>
      <p:sp>
        <p:nvSpPr>
          <p:cNvPr id="172" name="Проект подготовили и выполнили ученицы 7П класса  школы  №1505 Минеева Екатерина  и Герроро Ушакова Виктория"/>
          <p:cNvSpPr txBox="1">
            <a:spLocks noGrp="1"/>
          </p:cNvSpPr>
          <p:nvPr>
            <p:ph type="subTitle" sz="quarter" idx="1"/>
          </p:nvPr>
        </p:nvSpPr>
        <p:spPr>
          <a:xfrm>
            <a:off x="1690614" y="6929438"/>
            <a:ext cx="21002772" cy="2110806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Проект подготовили и выполнили </a:t>
            </a:r>
            <a:r>
              <a:rPr/>
              <a:t>ученицы </a:t>
            </a:r>
            <a:r>
              <a:rPr smtClean="0"/>
              <a:t>7</a:t>
            </a:r>
            <a:r>
              <a:rPr lang="ru-RU" dirty="0" smtClean="0"/>
              <a:t>"</a:t>
            </a:r>
            <a:r>
              <a:rPr smtClean="0"/>
              <a:t>П</a:t>
            </a:r>
            <a:r>
              <a:rPr lang="ru-RU" dirty="0" smtClean="0"/>
              <a:t>"</a:t>
            </a:r>
            <a:r>
              <a:rPr smtClean="0"/>
              <a:t> </a:t>
            </a:r>
            <a:r>
              <a:t>класса  школы  №</a:t>
            </a:r>
            <a:r>
              <a:rPr/>
              <a:t>1505 </a:t>
            </a:r>
            <a:r>
              <a:rPr lang="ru-RU" dirty="0" smtClean="0"/>
              <a:t> </a:t>
            </a:r>
            <a:r>
              <a:rPr smtClean="0"/>
              <a:t>Минеева </a:t>
            </a:r>
            <a:r>
              <a:t>Екатерина  </a:t>
            </a:r>
            <a:r>
              <a:rPr/>
              <a:t>и </a:t>
            </a:r>
            <a:r>
              <a:rPr smtClean="0"/>
              <a:t>Герр</a:t>
            </a:r>
            <a:r>
              <a:rPr lang="ru-RU" dirty="0" smtClean="0"/>
              <a:t>е</a:t>
            </a:r>
            <a:r>
              <a:rPr smtClean="0"/>
              <a:t>ро </a:t>
            </a:r>
            <a:r>
              <a:t>Ушакова Виктория </a:t>
            </a:r>
          </a:p>
        </p:txBody>
      </p:sp>
      <p:sp>
        <p:nvSpPr>
          <p:cNvPr id="173" name="Проведение мероприятия для  садов 1505"/>
          <p:cNvSpPr txBox="1">
            <a:spLocks noGrp="1"/>
          </p:cNvSpPr>
          <p:nvPr>
            <p:ph type="ctrTitle"/>
          </p:nvPr>
        </p:nvSpPr>
        <p:spPr>
          <a:xfrm>
            <a:off x="976234" y="357142"/>
            <a:ext cx="21971004" cy="4429156"/>
          </a:xfrm>
          <a:prstGeom prst="rect">
            <a:avLst/>
          </a:prstGeom>
        </p:spPr>
        <p:txBody>
          <a:bodyPr/>
          <a:lstStyle/>
          <a:p>
            <a:pPr algn="ctr"/>
            <a:r>
              <a:t>Проведение мероприятия для  садов 1505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Описание проекта"/>
          <p:cNvSpPr txBox="1">
            <a:spLocks noGrp="1"/>
          </p:cNvSpPr>
          <p:nvPr>
            <p:ph type="title"/>
          </p:nvPr>
        </p:nvSpPr>
        <p:spPr>
          <a:xfrm>
            <a:off x="1047672" y="571456"/>
            <a:ext cx="9779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316479">
              <a:defRPr sz="9500" spc="-95"/>
            </a:lvl1pPr>
          </a:lstStyle>
          <a:p>
            <a:r>
              <a:t>Описание проекта</a:t>
            </a:r>
          </a:p>
        </p:txBody>
      </p:sp>
      <p:sp>
        <p:nvSpPr>
          <p:cNvPr id="177" name="Мы придумали и в игровой форме провели мероприятие в детском саду 1505 по книге и мультику «в стране невыученных уроков»"/>
          <p:cNvSpPr txBox="1">
            <a:spLocks noGrp="1"/>
          </p:cNvSpPr>
          <p:nvPr>
            <p:ph type="body" sz="half" idx="1"/>
          </p:nvPr>
        </p:nvSpPr>
        <p:spPr>
          <a:xfrm>
            <a:off x="1047672" y="3071786"/>
            <a:ext cx="9572692" cy="7000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500" i="1"/>
            </a:lvl1pPr>
          </a:lstStyle>
          <a:p>
            <a:pPr indent="1165225" algn="just"/>
            <a:r>
              <a:rPr i="0"/>
              <a:t>Мы </a:t>
            </a:r>
            <a:r>
              <a:rPr i="0" smtClean="0"/>
              <a:t>придумали</a:t>
            </a:r>
            <a:r>
              <a:rPr lang="ru-RU" i="0" dirty="0" smtClean="0"/>
              <a:t> сценарий</a:t>
            </a:r>
            <a:r>
              <a:rPr i="0" smtClean="0"/>
              <a:t> </a:t>
            </a:r>
            <a:r>
              <a:rPr lang="ru-RU" i="0" dirty="0" smtClean="0"/>
              <a:t>по книге Л. </a:t>
            </a:r>
            <a:r>
              <a:rPr lang="ru-RU" i="0" dirty="0" err="1" smtClean="0"/>
              <a:t>Гераскиной</a:t>
            </a:r>
            <a:r>
              <a:rPr lang="ru-RU" i="0" dirty="0" smtClean="0"/>
              <a:t> и мультфильму «В стране невыученных уроков» </a:t>
            </a:r>
            <a:r>
              <a:rPr i="0" smtClean="0"/>
              <a:t>и </a:t>
            </a:r>
            <a:r>
              <a:rPr i="0"/>
              <a:t>в игровой форме провели </a:t>
            </a:r>
            <a:r>
              <a:rPr lang="ru-RU" i="0" dirty="0" smtClean="0"/>
              <a:t>обучающее </a:t>
            </a:r>
            <a:r>
              <a:rPr i="0" smtClean="0"/>
              <a:t>мероприятие </a:t>
            </a:r>
            <a:r>
              <a:rPr i="0"/>
              <a:t>в детском саду </a:t>
            </a:r>
            <a:r>
              <a:rPr lang="ru-RU" i="0" dirty="0" smtClean="0"/>
              <a:t>комплекса </a:t>
            </a:r>
            <a:r>
              <a:rPr i="0" smtClean="0"/>
              <a:t>1505</a:t>
            </a:r>
            <a:r>
              <a:rPr lang="ru-RU" i="0" dirty="0" smtClean="0"/>
              <a:t>.</a:t>
            </a:r>
            <a:endParaRPr i="0"/>
          </a:p>
        </p:txBody>
      </p:sp>
      <p:pic>
        <p:nvPicPr>
          <p:cNvPr id="12" name="Picture 3" descr="C:\Users\Юля\Desktop\IMG_3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92" y="5572116"/>
            <a:ext cx="5950490" cy="7929618"/>
          </a:xfrm>
          <a:prstGeom prst="rect">
            <a:avLst/>
          </a:prstGeom>
          <a:noFill/>
        </p:spPr>
      </p:pic>
      <p:pic>
        <p:nvPicPr>
          <p:cNvPr id="1026" name="Picture 2" descr="C:\Users\Юля\Desktop\IMG_3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934" y="357142"/>
            <a:ext cx="9715567" cy="72866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3369.jpeg" descr="IMG_3369.jpeg"/>
          <p:cNvPicPr>
            <a:picLocks noGrp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47606" y="357142"/>
            <a:ext cx="9678868" cy="13050096"/>
          </a:xfrm>
          <a:prstGeom prst="rect">
            <a:avLst/>
          </a:prstGeom>
          <a:ln w="9525">
            <a:round/>
          </a:ln>
        </p:spPr>
      </p:pic>
      <p:sp>
        <p:nvSpPr>
          <p:cNvPr id="180" name="Проблематика"/>
          <p:cNvSpPr txBox="1">
            <a:spLocks noGrp="1"/>
          </p:cNvSpPr>
          <p:nvPr>
            <p:ph type="title"/>
          </p:nvPr>
        </p:nvSpPr>
        <p:spPr>
          <a:xfrm>
            <a:off x="13263570" y="571456"/>
            <a:ext cx="9779001" cy="1689101"/>
          </a:xfrm>
          <a:prstGeom prst="rect">
            <a:avLst/>
          </a:prstGeom>
        </p:spPr>
        <p:txBody>
          <a:bodyPr/>
          <a:lstStyle/>
          <a:p>
            <a:r>
              <a:t>Проблематика</a:t>
            </a:r>
          </a:p>
        </p:txBody>
      </p:sp>
      <p:sp>
        <p:nvSpPr>
          <p:cNvPr id="181" name="Дети в детском саду общаются только со взрослыми, а мы с помощью нашего проекта хотим помочь легче преодолеть преемственность между детским садом и школой…"/>
          <p:cNvSpPr txBox="1">
            <a:spLocks noGrp="1"/>
          </p:cNvSpPr>
          <p:nvPr>
            <p:ph type="body" sz="half" idx="1"/>
          </p:nvPr>
        </p:nvSpPr>
        <p:spPr>
          <a:xfrm>
            <a:off x="12406314" y="2643158"/>
            <a:ext cx="10429948" cy="99298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628650" algn="just" defTabSz="825500">
              <a:spcBef>
                <a:spcPts val="0"/>
              </a:spcBef>
              <a:buSzPct val="27000"/>
              <a:buBlip>
                <a:blip r:embed="rId3"/>
              </a:buBlip>
              <a:defRPr sz="5500"/>
            </a:pPr>
            <a:r>
              <a:t>Дети в детском саду общаются только </a:t>
            </a:r>
            <a:r>
              <a:rPr/>
              <a:t>со </a:t>
            </a:r>
            <a:r>
              <a:rPr lang="ru-RU" dirty="0" smtClean="0"/>
              <a:t>сверстниками и </a:t>
            </a:r>
            <a:r>
              <a:rPr smtClean="0"/>
              <a:t>взрослыми</a:t>
            </a:r>
            <a:r>
              <a:t>, а мы с помощью нашего проекта хотим помочь </a:t>
            </a:r>
            <a:r>
              <a:rPr/>
              <a:t>легче </a:t>
            </a:r>
            <a:r>
              <a:rPr smtClean="0"/>
              <a:t>преодолеть</a:t>
            </a:r>
            <a:r>
              <a:rPr lang="en-US" dirty="0" smtClean="0"/>
              <a:t> </a:t>
            </a:r>
            <a:r>
              <a:rPr smtClean="0"/>
              <a:t>преемственность </a:t>
            </a:r>
            <a:r>
              <a:t>между детским садом </a:t>
            </a:r>
            <a:r>
              <a:rPr/>
              <a:t>и </a:t>
            </a:r>
            <a:r>
              <a:rPr smtClean="0"/>
              <a:t>школой</a:t>
            </a:r>
            <a:r>
              <a:rPr lang="en-US" dirty="0" smtClean="0"/>
              <a:t>.</a:t>
            </a:r>
            <a:endParaRPr/>
          </a:p>
          <a:p>
            <a:pPr marL="628650" indent="-628650" algn="just" defTabSz="825500">
              <a:spcBef>
                <a:spcPts val="0"/>
              </a:spcBef>
              <a:buSzPct val="27000"/>
              <a:buBlip>
                <a:blip r:embed="rId3"/>
              </a:buBlip>
              <a:defRPr sz="5500"/>
            </a:pPr>
            <a:r>
              <a:t>Мы показали на примере </a:t>
            </a:r>
            <a:r>
              <a:rPr/>
              <a:t>Вити </a:t>
            </a:r>
            <a:r>
              <a:rPr smtClean="0"/>
              <a:t>Перестукина</a:t>
            </a:r>
            <a:r>
              <a:rPr lang="ru-RU" dirty="0" smtClean="0"/>
              <a:t>,</a:t>
            </a:r>
            <a:r>
              <a:rPr smtClean="0"/>
              <a:t> </a:t>
            </a:r>
            <a:r>
              <a:t>что </a:t>
            </a:r>
            <a:r>
              <a:rPr/>
              <a:t>хорошее </a:t>
            </a:r>
            <a:r>
              <a:rPr smtClean="0"/>
              <a:t>поведение</a:t>
            </a:r>
            <a:r>
              <a:rPr lang="ru-RU" dirty="0" smtClean="0"/>
              <a:t> – э</a:t>
            </a:r>
            <a:r>
              <a:rPr smtClean="0"/>
              <a:t>то </a:t>
            </a:r>
            <a:r>
              <a:rPr/>
              <a:t>очень </a:t>
            </a:r>
            <a:r>
              <a:rPr smtClean="0"/>
              <a:t>важно</a:t>
            </a:r>
            <a:r>
              <a:rPr lang="en-US" dirty="0" smtClean="0"/>
              <a:t>.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3396.jpeg" descr="IMG_3396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b="14285"/>
          <a:stretch>
            <a:fillRect/>
          </a:stretch>
        </p:blipFill>
        <p:spPr>
          <a:xfrm>
            <a:off x="12620628" y="214266"/>
            <a:ext cx="11501477" cy="13144544"/>
          </a:xfrm>
          <a:prstGeom prst="rect">
            <a:avLst/>
          </a:prstGeom>
        </p:spPr>
      </p:pic>
      <p:sp>
        <p:nvSpPr>
          <p:cNvPr id="184" name="Цели нашего проекта"/>
          <p:cNvSpPr txBox="1">
            <a:spLocks noGrp="1"/>
          </p:cNvSpPr>
          <p:nvPr>
            <p:ph type="title"/>
          </p:nvPr>
        </p:nvSpPr>
        <p:spPr>
          <a:xfrm>
            <a:off x="1190548" y="285704"/>
            <a:ext cx="9560267" cy="3099624"/>
          </a:xfrm>
          <a:prstGeom prst="rect">
            <a:avLst/>
          </a:prstGeom>
        </p:spPr>
        <p:txBody>
          <a:bodyPr/>
          <a:lstStyle>
            <a:lvl1pPr defTabSz="2267711">
              <a:defRPr sz="9300" spc="-93"/>
            </a:lvl1pPr>
          </a:lstStyle>
          <a:p>
            <a:pPr algn="ctr"/>
            <a:r>
              <a:t>Цели нашего проекта </a:t>
            </a:r>
          </a:p>
        </p:txBody>
      </p:sp>
      <p:sp>
        <p:nvSpPr>
          <p:cNvPr id="185" name="Обеспечить связи между разными возрастными группами.…"/>
          <p:cNvSpPr txBox="1">
            <a:spLocks noGrp="1"/>
          </p:cNvSpPr>
          <p:nvPr>
            <p:ph type="body" sz="half" idx="1"/>
          </p:nvPr>
        </p:nvSpPr>
        <p:spPr>
          <a:xfrm>
            <a:off x="1904928" y="4000480"/>
            <a:ext cx="9144064" cy="9016417"/>
          </a:xfrm>
          <a:prstGeom prst="rect">
            <a:avLst/>
          </a:prstGeom>
        </p:spPr>
        <p:txBody>
          <a:bodyPr/>
          <a:lstStyle/>
          <a:p>
            <a:pPr marL="590930" indent="-590930" algn="just" defTabSz="775969">
              <a:buSzPct val="100000"/>
              <a:buChar char="•"/>
              <a:defRPr sz="517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Обеспечить связи между разными возрастными группами.</a:t>
            </a:r>
          </a:p>
          <a:p>
            <a:pPr marL="590930" indent="-590930" algn="just" defTabSz="775969">
              <a:buSzPct val="100000"/>
              <a:buChar char="•"/>
              <a:defRPr sz="517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﻿﻿Помочь формированию правильного отношения дошкольников к учебному процессу.</a:t>
            </a:r>
          </a:p>
          <a:p>
            <a:pPr marL="590930" indent="-590930" algn="just" defTabSz="775969">
              <a:buSzPct val="100000"/>
              <a:buChar char="•"/>
              <a:defRPr sz="517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﻿﻿Вызвать у </a:t>
            </a:r>
            <a:r>
              <a:rPr/>
              <a:t>дошкольников </a:t>
            </a:r>
            <a:r>
              <a:rPr smtClean="0"/>
              <a:t>стремлени</a:t>
            </a:r>
            <a:r>
              <a:rPr lang="ru-RU" dirty="0" smtClean="0"/>
              <a:t>е</a:t>
            </a:r>
            <a:r>
              <a:rPr smtClean="0"/>
              <a:t> </a:t>
            </a:r>
            <a:r>
              <a:t>к </a:t>
            </a:r>
            <a:r>
              <a:rPr/>
              <a:t>получению </a:t>
            </a:r>
            <a:r>
              <a:rPr smtClean="0"/>
              <a:t>знаний</a:t>
            </a:r>
            <a:r>
              <a:rPr lang="ru-RU" dirty="0" smtClean="0"/>
              <a:t>.</a:t>
            </a:r>
            <a:r>
              <a:rPr smtClean="0"/>
              <a:t> 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117</Words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36_DynamicWavesLight</vt:lpstr>
      <vt:lpstr>Проведение мероприятия для  садов 1505</vt:lpstr>
      <vt:lpstr>Описание проекта</vt:lpstr>
      <vt:lpstr>Проблематика</vt:lpstr>
      <vt:lpstr>Цели нашего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мероприятия для  садов 1505</dc:title>
  <cp:lastModifiedBy>Юля</cp:lastModifiedBy>
  <cp:revision>29</cp:revision>
  <dcterms:modified xsi:type="dcterms:W3CDTF">2024-02-05T01:04:33Z</dcterms:modified>
</cp:coreProperties>
</file>