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4" r:id="rId4"/>
    <p:sldId id="257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1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9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2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4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8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2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6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1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9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2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k-roditelskomu-sobraniyu-na-temu-kak-pomoch-vipuskniku-osnovnoy-shkoli-vibrat-profil-obucheniya-682728.html" TargetMode="External"/><Relationship Id="rId2" Type="http://schemas.openxmlformats.org/officeDocument/2006/relationships/hyperlink" Target="https://vuzopedia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ofguide.io/professions/school-ite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464454" cy="1470025"/>
          </a:xfrm>
        </p:spPr>
        <p:txBody>
          <a:bodyPr/>
          <a:lstStyle/>
          <a:p>
            <a:pPr algn="ctr"/>
            <a:r>
              <a:rPr lang="ru-RU" sz="4400" b="1" spc="-1" dirty="0" smtClean="0">
                <a:latin typeface="Century Gothic"/>
                <a:ea typeface="Arial"/>
              </a:rPr>
              <a:t>Как выбрать профильные предметы?</a:t>
            </a:r>
            <a:r>
              <a:rPr lang="ru-RU" sz="4400" spc="-1" dirty="0" smtClean="0">
                <a:latin typeface="Century Gothic"/>
                <a:ea typeface="Arial"/>
              </a:rPr>
              <a:t>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270905"/>
            <a:ext cx="3967912" cy="3339741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Руководитель  проекта: 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Буданова Варвара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endParaRPr lang="ru-RU" sz="7200" i="1" cap="all" spc="-1" dirty="0" smtClean="0">
              <a:solidFill>
                <a:schemeClr val="bg1"/>
              </a:solidFill>
              <a:latin typeface="Bookman Old Style" panose="02050604050505020204" pitchFamily="18" charset="0"/>
              <a:ea typeface="Arial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Участники проекта</a:t>
            </a: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:</a:t>
            </a:r>
            <a:endParaRPr lang="en-US" sz="7200" i="1" cap="all" spc="-1" dirty="0" smtClean="0">
              <a:solidFill>
                <a:schemeClr val="bg1"/>
              </a:solidFill>
              <a:latin typeface="Bookman Old Style" panose="02050604050505020204" pitchFamily="18" charset="0"/>
              <a:ea typeface="Arial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Лямзаева </a:t>
            </a: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Дарья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Ворушилина Дарья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Ермолаева Варвара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endParaRPr lang="ru-RU" sz="7200" i="1" cap="all" spc="-1" dirty="0" smtClean="0">
              <a:solidFill>
                <a:schemeClr val="bg1"/>
              </a:solidFill>
              <a:latin typeface="Bookman Old Style" panose="02050604050505020204" pitchFamily="18" charset="0"/>
              <a:ea typeface="Arial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Консультант  проекта: 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7200" i="1" cap="all" spc="-1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al"/>
              </a:rPr>
              <a:t>Щапин Юрий Анатольевич</a:t>
            </a:r>
            <a:endParaRPr lang="ru-RU" sz="7200" i="1" spc="-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  <a:defRPr/>
            </a:pPr>
            <a:endParaRPr lang="ru-RU" sz="800" spc="-1" dirty="0" smtClean="0">
              <a:solidFill>
                <a:schemeClr val="bg1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43042" y="242886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6" b="94318" l="5280" r="92391">
                        <a14:foregroundMark x1="39208" y1="14566" x2="29115" y2="30888"/>
                        <a14:foregroundMark x1="47904" y1="35950" x2="48059" y2="48347"/>
                        <a14:foregroundMark x1="45109" y1="49483" x2="45109" y2="49483"/>
                        <a14:foregroundMark x1="51398" y1="48244" x2="51398" y2="48244"/>
                        <a14:foregroundMark x1="51242" y1="42149" x2="51242" y2="42149"/>
                        <a14:foregroundMark x1="43789" y1="57748" x2="43789" y2="57748"/>
                        <a14:foregroundMark x1="44488" y1="57231" x2="44488" y2="57231"/>
                        <a14:foregroundMark x1="45807" y1="53099" x2="51398" y2="59298"/>
                        <a14:foregroundMark x1="47050" y1="57541" x2="48059" y2="62087"/>
                        <a14:foregroundMark x1="37811" y1="68182" x2="43245" y2="88223"/>
                        <a14:foregroundMark x1="54270" y1="86777" x2="64053" y2="64979"/>
                        <a14:foregroundMark x1="69488" y1="53099" x2="76398" y2="36054"/>
                        <a14:foregroundMark x1="75311" y1="61364" x2="74068" y2="44112"/>
                        <a14:foregroundMark x1="76087" y1="40393" x2="77873" y2="58781"/>
                        <a14:foregroundMark x1="77795" y1="42459" x2="79037" y2="51136"/>
                        <a14:foregroundMark x1="68168" y1="32851" x2="78028" y2="35124"/>
                        <a14:foregroundMark x1="66693" y1="37603" x2="63587" y2="41012"/>
                        <a14:foregroundMark x1="63665" y1="54442" x2="72438" y2="57541"/>
                        <a14:foregroundMark x1="50000" y1="29029" x2="70031" y2="23450"/>
                        <a14:foregroundMark x1="60248" y1="22004" x2="60248" y2="22004"/>
                        <a14:foregroundMark x1="54581" y1="16529" x2="57997" y2="23140"/>
                        <a14:foregroundMark x1="60093" y1="18698" x2="59161" y2="23657"/>
                        <a14:foregroundMark x1="40761" y1="14463" x2="42003" y2="27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44399"/>
            <a:ext cx="4783855" cy="359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6334472" cy="72251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у</a:t>
            </a:r>
            <a:r>
              <a:rPr lang="ru-RU" sz="4400" b="1" dirty="0" smtClean="0"/>
              <a:t>рок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5719" r="9226" b="18264"/>
          <a:stretch/>
        </p:blipFill>
        <p:spPr>
          <a:xfrm>
            <a:off x="755576" y="1588266"/>
            <a:ext cx="4248472" cy="237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0749" r="25589" b="26900"/>
          <a:stretch/>
        </p:blipFill>
        <p:spPr>
          <a:xfrm>
            <a:off x="4355976" y="2060848"/>
            <a:ext cx="4024075" cy="2254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4801" r="18500" b="27950"/>
          <a:stretch/>
        </p:blipFill>
        <p:spPr>
          <a:xfrm>
            <a:off x="1691680" y="3863928"/>
            <a:ext cx="4032448" cy="21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29464"/>
            <a:ext cx="7342584" cy="72251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р</a:t>
            </a:r>
            <a:r>
              <a:rPr lang="ru-RU" sz="4400" b="1" dirty="0" smtClean="0"/>
              <a:t>еклама  и справочники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4197084" cy="2360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3601196" cy="266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2856"/>
            <a:ext cx="5328592" cy="1728192"/>
          </a:xfrm>
        </p:spPr>
        <p:txBody>
          <a:bodyPr/>
          <a:lstStyle/>
          <a:p>
            <a:r>
              <a:rPr lang="ru-RU" sz="5400" b="1" i="1" dirty="0" smtClean="0">
                <a:latin typeface="Bookman Old Style" panose="02050604050505020204" pitchFamily="18" charset="0"/>
              </a:rPr>
              <a:t>СПАСИБО ЗА ВНИМАНИЕ!!!</a:t>
            </a:r>
            <a:endParaRPr lang="ru-RU" sz="5400" b="1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20688"/>
            <a:ext cx="7772400" cy="844753"/>
          </a:xfrm>
        </p:spPr>
        <p:txBody>
          <a:bodyPr/>
          <a:lstStyle/>
          <a:p>
            <a:pPr algn="ctr"/>
            <a:r>
              <a:rPr lang="ru-RU" sz="4400" b="1" dirty="0"/>
              <a:t>Описание проекта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0738" y="2132856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 ПРОЦЕССЕ РАБОТЫ НАД ПРОЕКТОМ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НАША КОМАНДА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ПЛАНИРУЕТ СОЗДАТЬ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СПРАВОЧНОЕ ПОСОБИЕ ДЛЯ УЧАЩИХСЯ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7-Х - 9-Х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КЛАССОВ, КАК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ВСПОМОГАТЕЛЬНЫЙ МАТЕРИАЛ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ДЛЯ ОСОЗНАННОГО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ВЫБОРА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ПРЕДМЕТНОГО УГЛУБЛЕНИЯ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4047"/>
            <a:ext cx="7772400" cy="628729"/>
          </a:xfrm>
        </p:spPr>
        <p:txBody>
          <a:bodyPr/>
          <a:lstStyle/>
          <a:p>
            <a:pPr algn="ctr"/>
            <a:r>
              <a:rPr lang="ru-RU" sz="4400" b="1" spc="-1" dirty="0" smtClean="0">
                <a:latin typeface="Century Gothic"/>
                <a:ea typeface="Arial"/>
              </a:rPr>
              <a:t>Проблема проекта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2682" y="2204864"/>
            <a:ext cx="6952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ЧАЩЕ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ВСЕГО ОНИ ЕЩЁ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НЕ</a:t>
            </a:r>
            <a:r>
              <a:rPr lang="en-US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МОГУТ ОСОЗНАНО ОПРЕДЕЛНАЧИНАЯ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7-ГО КЛАССА УЧАЩИЕСЯ ОБЯЗАНЫ</a:t>
            </a:r>
            <a:r>
              <a:rPr lang="en-US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ВЫБИРАТЬ ПРЕДМЕТЫ ДЛЯ УГЛУБЛЕННОГО</a:t>
            </a:r>
            <a:r>
              <a:rPr lang="en-US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ИЗУЧЕНИЯ. ТАК НАЗЫВАЕМЫЕ "ПРОФИЛИ", НО</a:t>
            </a:r>
            <a:r>
              <a:rPr lang="en-US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 ЭТОМ ВОЗРАСТЕ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ИТЬСЯ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ВЫБОРОМ</a:t>
            </a:r>
            <a:r>
              <a:rPr lang="en-US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БУДУЩЕЙ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ПРОФЕССИИ И КАК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СЛЕДСТВИЕ</a:t>
            </a:r>
            <a:r>
              <a:rPr lang="en-US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ОСОЗНАННО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ВЫБИРАТЬ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ПРОФИЛЬНЫЕ</a:t>
            </a:r>
            <a:r>
              <a:rPr lang="en-US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ПРЕДМЕТЫ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, НЕОБХОДИМЫЕ ДЛЯ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ОВЛАДЕНИЯ</a:t>
            </a:r>
            <a:r>
              <a:rPr lang="en-US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БУДУЩЕЙ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ПРОФЕССИЕЙ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64704"/>
            <a:ext cx="7772400" cy="772175"/>
          </a:xfrm>
        </p:spPr>
        <p:txBody>
          <a:bodyPr/>
          <a:lstStyle/>
          <a:p>
            <a:pPr algn="ctr"/>
            <a:r>
              <a:rPr lang="ru-RU" sz="4400" b="1" dirty="0" smtClean="0"/>
              <a:t>Цель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3915" y="2132856"/>
            <a:ext cx="5513266" cy="1503048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СОЗДАНИЕ СПРАВОЧНОГО ПОСОБИЯ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ДЛЯ ОБЛЕГЧЕНИЯ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ОСОЗНАННОГО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ВЫБОРА УЧАЩИМСЯ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ПРЕДМЕТНЫХ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УГЛУБЛЕНИЙ, СВЯЗАННЫХ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ПРЕДПОЛАГАЕМОЙ БУДУЩЕЙ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ПРОФЕССИЕЙ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36712"/>
            <a:ext cx="7772400" cy="700167"/>
          </a:xfrm>
        </p:spPr>
        <p:txBody>
          <a:bodyPr/>
          <a:lstStyle/>
          <a:p>
            <a:pPr algn="ctr"/>
            <a:r>
              <a:rPr lang="ru-RU" sz="4400" b="1" spc="-1" dirty="0" smtClean="0">
                <a:latin typeface="Century Gothic"/>
                <a:ea typeface="Arial"/>
              </a:rPr>
              <a:t>Продукт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766" y="2204864"/>
            <a:ext cx="6192688" cy="1296144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СПРАВОЧНИК-ПОСОБИЕ ДЛЯ УЧАЩИХСЯ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ДЛЯ ПОМОЩИ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ВЫБОРОМ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ПРОФИЛЬНОГО ПРЕДМЕТА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И ПРОВЕДЕНИЕ УРОКОВ В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7-Х КЛАССАХ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 ИСПОЛЬЗОВАНИЕМ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ДАННОГО СПРАВОЧНИКА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756" y="620688"/>
            <a:ext cx="7772400" cy="705321"/>
          </a:xfrm>
        </p:spPr>
        <p:txBody>
          <a:bodyPr/>
          <a:lstStyle/>
          <a:p>
            <a:pPr algn="ctr"/>
            <a:r>
              <a:rPr lang="ru-RU" sz="4400" b="1" dirty="0" smtClean="0"/>
              <a:t>Роли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36705"/>
            <a:ext cx="7960968" cy="4911303"/>
          </a:xfrm>
        </p:spPr>
        <p:txBody>
          <a:bodyPr>
            <a:noAutofit/>
          </a:bodyPr>
          <a:lstStyle/>
          <a:p>
            <a:pPr algn="l"/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 ПРОЦЕССЕ РАБОТЫ НАД ПРОЕКТОМ МЫ ВЫПОЛНЯЛИ РОЛИ:</a:t>
            </a:r>
          </a:p>
          <a:p>
            <a:pPr algn="l"/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БУДАНОВА ВАРВАРА – РУКОВОДИТЕЛЬ ПРОЕКТА.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СОЗДАНИЕ ПОРТФОЛИО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. ОРГАНИЗАЦИЯ РАБОТЫ ГРУППЫ.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СОЗДАНИЕ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СПРАВОЧНОГО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ПОСОБИЯ. ПОДГОТОВКА ПРЕЗЕНТАЦИИ К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УРОКУ. Проведение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УРОКА. ЗАЩИТА И ПРЕДЗАЩИТА ПРОЕКТА.</a:t>
            </a:r>
          </a:p>
          <a:p>
            <a:pPr algn="l"/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ЛЯМЗАЕВА ДАРЬЯ – УЧАСТНИК ПРОЕКТА. СОЗДАНИЕ ПРЕЗЕНТАЦИИ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 ПРЕДЗАЩИТЕ. ПОИСК МАТЕРИАЛОВ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ДЛЯ СПРАВОЧНИКА И ДЛЯ УРОКА.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Проведение УРОКА. ЗАЩИТА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И ПРЕДЗАЩИТА ПРОЕКТА.</a:t>
            </a:r>
          </a:p>
          <a:p>
            <a:pPr algn="l"/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ВОРУШИЛИНА ДАРЬЯ – УЧАСТНИК ПРОЕКТА. ПОИСК МАТЕРИАЛОВ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ДЛЯ СПРАВОЧНИКА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И ДЛЯ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УРОКА. Проведение УРОКА.ЗАЩИТА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И ПРЕДЗАЩИТА ПРОЕКТА.</a:t>
            </a:r>
          </a:p>
          <a:p>
            <a:pPr algn="l"/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ЕРМОЛАЕВА ВАРВАРА – УЧАСТНИК ПРОЕКТА. ПОИСК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МАТЕРИАЛОВ ДЛЯ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УРОКА И </a:t>
            </a:r>
            <a:r>
              <a:rPr lang="ru-RU" sz="1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СПРАВОЧНИКА. Проведение </a:t>
            </a:r>
            <a:r>
              <a:rPr lang="ru-RU" sz="1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УРОКА . ЗАЩИТА И ПРЕДЗАЩИТА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7" y="711680"/>
            <a:ext cx="7486600" cy="629088"/>
          </a:xfrm>
        </p:spPr>
        <p:txBody>
          <a:bodyPr/>
          <a:lstStyle/>
          <a:p>
            <a:pPr algn="ctr"/>
            <a:r>
              <a:rPr lang="ru-RU" sz="4400" b="1" dirty="0" smtClean="0"/>
              <a:t>График и задачи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436" y="1484784"/>
            <a:ext cx="7920881" cy="4968552"/>
          </a:xfrm>
        </p:spPr>
        <p:txBody>
          <a:bodyPr>
            <a:noAutofit/>
          </a:bodyPr>
          <a:lstStyle/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1)ОПРЕДЕЛИТЬ ПРОБЛЕМУ И ТЕМУ ПРОЕКТА. (01 — 03.10.23)                             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2)СОБРАТЬ КОМАНДУ, РАСПРЕДЕЛИТЬ РОЛИ, ОПРЕДЕЛИТЬ ЗАДАЧИ ПРОЕКТА. (05 — 07.10.23)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3)ЗАРЕГИСТРИРОВАТЬ ПРОЕКТ НА САЙТЕ И СОЗДАТЬ ЭЛЕКТРОННОЕ ПОРТФОЛИО.( 10 — 13.10.23) 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4)СОЗДАТЬ ПРЕЗЕНТАЦИЮ К ПРЕДЗАЩИТЕ. (14 — 16.10.23)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5)ВЫСТУПИТЬ НА ПРЕДЗАЩИТЕ ПРОЕКТА. (17.10.23)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6)СОБРАТЬ МАТЕРИАЛЫ ДЛЯ СПРАВОЧНИКА. (18 — 25.10.23)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7)СОЗДАТЬ МАКЕТ СПРАВОЧНИКА. (26.10.23 — 02.11.23)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8)СОЗДАТЬ СПРАВОЧНОЕ ПОСОБИЕ. (02 – 03,10,23)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9)НАЙТИ МАТЕРИАЛЫ К УРОКУ. (04 – 06,11,23)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10)РАЗРАБОТАТЬ ПЛАН УРОКА И СОЗДАТЬ ПРЕЗЕНТАЦИЮ К УРОКУ. (04 — 08.11.23)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11)ПРОВЕСТИ ОПРОС ДО УРОКА. (08 — 12.11.23)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12)ПРОВЕСТИ УРОК В 7-8 КЛАССАХ И ОПРОС ПОСЛЕ УРОКА. (13 — 30.11.23)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13)СОЗДАТЬ ПРЕЗЕНТАЦИЮ И ТЕКСТ ВЫСТУПЛЕНИЯ К ЗАЩИТЕ. (01 — 06.12.23)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14)СОЗДАТЬ И РАЗМЕСТИТЬ РЕКЛАМУ ПРОЕКТА. (07 — 09.12.23) </a:t>
            </a:r>
          </a:p>
          <a:p>
            <a:pPr algn="l"/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15 )ВЫСТУПИТЬ НА ЗАЩИТЕ ПРОЕКТА. (11 — 14.12.23)</a:t>
            </a:r>
            <a:endParaRPr lang="ru-RU" sz="12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68227" cy="65050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Критерии эффективности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6696744" cy="3312368"/>
          </a:xfrm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• ПРОЕКТ ВЫПОЛНЕН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1)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НА ОТЛИЧНО (75% – 100%)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2)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НА ХОРОШО (65% – 74%)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3)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НА УДОВЛЕТВОРИТЕЛЬНО (40% – 64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%)</a:t>
            </a:r>
          </a:p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• ПРОЕКТ НЕ СОСТОЯЛСЯ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1) 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НЕУДОВЛЕТВОРИТЕЛЬНО (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МЕНЬШЕ 40</a:t>
            </a: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2418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6334472" cy="72251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источники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9" y="1556792"/>
            <a:ext cx="7488832" cy="24482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hlinkClick r:id="rId2"/>
              </a:rPr>
              <a:t>ВУЗОПЕДИЯ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hlinkClick r:id="rId3"/>
              </a:rPr>
              <a:t>Уроки по профориентации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hlinkClick r:id="rId4"/>
              </a:rPr>
              <a:t>Профгид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</TotalTime>
  <Words>442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Century Gothic</vt:lpstr>
      <vt:lpstr>Wingdings 3</vt:lpstr>
      <vt:lpstr>Совет директоров</vt:lpstr>
      <vt:lpstr>Как выбрать профильные предметы? </vt:lpstr>
      <vt:lpstr>Описание проекта</vt:lpstr>
      <vt:lpstr>Проблема проекта</vt:lpstr>
      <vt:lpstr>Цель</vt:lpstr>
      <vt:lpstr>Продукт</vt:lpstr>
      <vt:lpstr>Роли</vt:lpstr>
      <vt:lpstr>График и задачи</vt:lpstr>
      <vt:lpstr>Критерии эффективности</vt:lpstr>
      <vt:lpstr>источники</vt:lpstr>
      <vt:lpstr>урок</vt:lpstr>
      <vt:lpstr>реклама  и справочники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выбрать профильные предметы?</dc:title>
  <dc:creator>Вика</dc:creator>
  <cp:lastModifiedBy>Varya</cp:lastModifiedBy>
  <cp:revision>18</cp:revision>
  <dcterms:created xsi:type="dcterms:W3CDTF">2023-12-14T19:22:13Z</dcterms:created>
  <dcterms:modified xsi:type="dcterms:W3CDTF">2023-12-18T19:56:19Z</dcterms:modified>
</cp:coreProperties>
</file>