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Киушов" initials="АК" lastIdx="1" clrIdx="0">
    <p:extLst>
      <p:ext uri="{19B8F6BF-5375-455C-9EA6-DF929625EA0E}">
        <p15:presenceInfo xmlns:p15="http://schemas.microsoft.com/office/powerpoint/2012/main" userId="0baf86550cf9b8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2EEB4-6497-465B-9EDB-47DF2659AC8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259F4-B113-4BC4-AE74-1131CF5C8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47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6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1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0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090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42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27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587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38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34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8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4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7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8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5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3E41D5-401E-4285-AAE6-091B5F7AC51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A77D5-F772-47A5-B937-D9D03B5C6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22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3sdb3" TargetMode="External"/><Relationship Id="rId2" Type="http://schemas.openxmlformats.org/officeDocument/2006/relationships/hyperlink" Target="https://clck.ru/33sda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CC2D0-19D9-44AB-BA47-50CADCF87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П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ространство. Эволюция представлений от античности до наших дней.</a:t>
            </a:r>
            <a:br>
              <a:rPr lang="ru-RU" sz="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A104FD-C72A-42C0-90D1-A26BA283B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2534" y="5156201"/>
            <a:ext cx="9144000" cy="1655762"/>
          </a:xfrm>
        </p:spPr>
        <p:txBody>
          <a:bodyPr/>
          <a:lstStyle/>
          <a:p>
            <a:pPr algn="r"/>
            <a:r>
              <a:rPr lang="ru-RU" dirty="0"/>
              <a:t>Выполнил: Киушов Георгий 9 «З»</a:t>
            </a:r>
          </a:p>
          <a:p>
            <a:pPr algn="r"/>
            <a:r>
              <a:rPr lang="ru-RU" dirty="0"/>
              <a:t>Консультант: Жилина Светлана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11369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D005C-5896-4BCF-AF4C-DFB58B7A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3114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B1EF4-E784-4F63-B588-934DF418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Актуальность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E7A893-FB17-40C2-8AC8-ED7CA88A5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033" y="3207279"/>
            <a:ext cx="9541933" cy="772054"/>
          </a:xfrm>
        </p:spPr>
        <p:txBody>
          <a:bodyPr>
            <a:noAutofit/>
          </a:bodyPr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наше время простые обыватели имеют очень узкое представление о пространств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024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D3DFF-50BA-438D-9C59-64986AA9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76702F-4D67-4028-BC5E-C22E11D29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9546"/>
            <a:ext cx="10515600" cy="578908"/>
          </a:xfrm>
        </p:spPr>
        <p:txBody>
          <a:bodyPr>
            <a:normAutofit fontScale="77500" lnSpcReduction="20000"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Изучение эволюции представлений о “пространстве” от античной философии до современной науки.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52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15654-DA1A-4EB3-9B37-BCD51DD9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80935-47E3-41AD-A345-4C7389104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Выбор темы</a:t>
            </a:r>
          </a:p>
          <a:p>
            <a:r>
              <a:rPr lang="ru-RU" dirty="0"/>
              <a:t>Поиск информации и литературных источников по теме «пространство»</a:t>
            </a:r>
          </a:p>
          <a:p>
            <a:r>
              <a:rPr lang="ru-RU" dirty="0"/>
              <a:t>Изучение материала и написание реферата, основанного на собранной информации</a:t>
            </a:r>
          </a:p>
          <a:p>
            <a:r>
              <a:rPr lang="ru-RU" dirty="0"/>
              <a:t>Зашита реферата </a:t>
            </a:r>
          </a:p>
        </p:txBody>
      </p:sp>
    </p:spTree>
    <p:extLst>
      <p:ext uri="{BB962C8B-B14F-4D97-AF65-F5344CB8AC3E}">
        <p14:creationId xmlns:p14="http://schemas.microsoft.com/office/powerpoint/2010/main" val="366536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AD74-FF48-444F-B778-358E4F20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Античные времена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E07BD5-6A84-45DC-8B17-3C6106C6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58" y="1549400"/>
            <a:ext cx="2710444" cy="331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C9E1358-BD97-4E81-B25B-76A61CDDD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51" y="2751667"/>
            <a:ext cx="2482850" cy="331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2F01A-E043-4BBE-8E67-5127ACA066AB}"/>
              </a:ext>
            </a:extLst>
          </p:cNvPr>
          <p:cNvSpPr txBox="1"/>
          <p:nvPr/>
        </p:nvSpPr>
        <p:spPr>
          <a:xfrm>
            <a:off x="4854575" y="6200487"/>
            <a:ext cx="2658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Аристотель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22353-E6D1-48D8-994B-5372886B54A0}"/>
              </a:ext>
            </a:extLst>
          </p:cNvPr>
          <p:cNvSpPr txBox="1"/>
          <p:nvPr/>
        </p:nvSpPr>
        <p:spPr>
          <a:xfrm>
            <a:off x="916653" y="5016212"/>
            <a:ext cx="180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Платон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2C6E3FE-79C0-4B1B-BFE8-8D9B59760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83" y="1690688"/>
            <a:ext cx="2982495" cy="34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24483-2061-4E49-B2EF-37DA83C181BE}"/>
              </a:ext>
            </a:extLst>
          </p:cNvPr>
          <p:cNvSpPr txBox="1"/>
          <p:nvPr/>
        </p:nvSpPr>
        <p:spPr>
          <a:xfrm>
            <a:off x="9157562" y="5308599"/>
            <a:ext cx="257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Демокрит</a:t>
            </a:r>
          </a:p>
        </p:txBody>
      </p:sp>
    </p:spTree>
    <p:extLst>
      <p:ext uri="{BB962C8B-B14F-4D97-AF65-F5344CB8AC3E}">
        <p14:creationId xmlns:p14="http://schemas.microsoft.com/office/powerpoint/2010/main" val="43481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F09B1-1D18-4306-AD2D-6EB6BCF3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Эпоха Возрождения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FB772B-42D2-40F6-BC0F-BBB8FC78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8" y="1479884"/>
            <a:ext cx="4981152" cy="28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A61A6AE-42A4-4394-90E8-AF0417D4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9" y="1479884"/>
            <a:ext cx="3202506" cy="38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146E30-2845-4758-8562-1132562E1FE9}"/>
              </a:ext>
            </a:extLst>
          </p:cNvPr>
          <p:cNvSpPr txBox="1"/>
          <p:nvPr/>
        </p:nvSpPr>
        <p:spPr>
          <a:xfrm>
            <a:off x="189588" y="4523874"/>
            <a:ext cx="498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Галилео Галилей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33A0D-2C92-4B4B-AA19-01386D3A7976}"/>
              </a:ext>
            </a:extLst>
          </p:cNvPr>
          <p:cNvSpPr txBox="1"/>
          <p:nvPr/>
        </p:nvSpPr>
        <p:spPr>
          <a:xfrm>
            <a:off x="8117104" y="5558589"/>
            <a:ext cx="321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Рене Декарт</a:t>
            </a:r>
          </a:p>
        </p:txBody>
      </p:sp>
    </p:spTree>
    <p:extLst>
      <p:ext uri="{BB962C8B-B14F-4D97-AF65-F5344CB8AC3E}">
        <p14:creationId xmlns:p14="http://schemas.microsoft.com/office/powerpoint/2010/main" val="327322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3967A-82EC-4FE9-ABA2-F70F7C3B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Эпоха Просвещения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4FFFFE-BA22-47CE-8333-D37D0FB0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9" y="1714500"/>
            <a:ext cx="51490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9B84E695-EE8C-4D0C-859E-2F66FA22A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67" y="1479884"/>
            <a:ext cx="3202506" cy="38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0290B3-4ED6-4E57-BD83-71E0BA374E1C}"/>
              </a:ext>
            </a:extLst>
          </p:cNvPr>
          <p:cNvSpPr txBox="1"/>
          <p:nvPr/>
        </p:nvSpPr>
        <p:spPr>
          <a:xfrm>
            <a:off x="609829" y="5203658"/>
            <a:ext cx="5149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Исаак Ньютон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7E9A8-0BBB-4ECD-9269-7AC63DE77F40}"/>
              </a:ext>
            </a:extLst>
          </p:cNvPr>
          <p:cNvSpPr txBox="1"/>
          <p:nvPr/>
        </p:nvSpPr>
        <p:spPr>
          <a:xfrm>
            <a:off x="7893567" y="5496045"/>
            <a:ext cx="32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Рене Декарт</a:t>
            </a:r>
          </a:p>
        </p:txBody>
      </p:sp>
    </p:spTree>
    <p:extLst>
      <p:ext uri="{BB962C8B-B14F-4D97-AF65-F5344CB8AC3E}">
        <p14:creationId xmlns:p14="http://schemas.microsoft.com/office/powerpoint/2010/main" val="273966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82397-761F-45FB-8704-0E9C49C1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20 век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676F2F-201E-47DC-8DA5-B41467F7A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52" y="1319197"/>
            <a:ext cx="2590247" cy="4229946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76037B1-3664-4B3D-A570-1DDC9CB7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07" y="1319197"/>
            <a:ext cx="3068498" cy="42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EE0263-E462-47DB-9E94-9ABCB8A84694}"/>
              </a:ext>
            </a:extLst>
          </p:cNvPr>
          <p:cNvSpPr txBox="1"/>
          <p:nvPr/>
        </p:nvSpPr>
        <p:spPr>
          <a:xfrm>
            <a:off x="838200" y="5549143"/>
            <a:ext cx="361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Альберт Эйнштейн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C9C35-1BE3-4DB6-A00E-A16A1868DBB9}"/>
              </a:ext>
            </a:extLst>
          </p:cNvPr>
          <p:cNvSpPr txBox="1"/>
          <p:nvPr/>
        </p:nvSpPr>
        <p:spPr>
          <a:xfrm>
            <a:off x="8020607" y="5549143"/>
            <a:ext cx="306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Макс Планк</a:t>
            </a:r>
          </a:p>
        </p:txBody>
      </p:sp>
    </p:spTree>
    <p:extLst>
      <p:ext uri="{BB962C8B-B14F-4D97-AF65-F5344CB8AC3E}">
        <p14:creationId xmlns:p14="http://schemas.microsoft.com/office/powerpoint/2010/main" val="396709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B1DC8-E9C9-4589-9438-7898EF9A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146" y="452718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73E916-C323-4612-A675-4960EB45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1395663"/>
            <a:ext cx="11742821" cy="5097212"/>
          </a:xfrm>
        </p:spPr>
        <p:txBody>
          <a:bodyPr>
            <a:normAutofit/>
          </a:bodyPr>
          <a:lstStyle/>
          <a:p>
            <a:pPr algn="ctr" rtl="0">
              <a:spcBef>
                <a:spcPts val="0"/>
              </a:spcBef>
              <a:spcAft>
                <a:spcPts val="800"/>
              </a:spcAft>
            </a:pP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Список литературы и источников Интернета</a:t>
            </a:r>
            <a:endParaRPr lang="ru-RU" sz="2400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М.Д. Ахундов//Концепции пространства и времени. Истоки, эволюция, перспективы//М. Наука, 1982, с. 223;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С. Хокинг//Краткая история времени//И. Амфора, 2019, с. 174;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Р. </a:t>
            </a:r>
            <a:r>
              <a:rPr lang="ru-RU" sz="2400" b="0" i="0" u="none" strike="noStrike" dirty="0" err="1">
                <a:effectLst/>
                <a:latin typeface="Arial" panose="020B0604020202020204" pitchFamily="34" charset="0"/>
              </a:rPr>
              <a:t>Пенроуз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, С. Хокинг//Природа пространства и времени//И. Амфора, 2018, с. 192;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Образовательный портал “Справочник” (статьи) // URL 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– </a:t>
            </a:r>
            <a:br>
              <a:rPr lang="ru-RU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1) </a:t>
            </a:r>
            <a:r>
              <a:rPr lang="ru-RU" sz="2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https://clck.ru/33sdaZ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,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2) </a:t>
            </a:r>
            <a:r>
              <a:rPr lang="ru-RU" sz="2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https://clck.ru/33sdb3</a:t>
            </a:r>
            <a:endParaRPr lang="ru-RU" sz="24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Образовательный портал “</a:t>
            </a:r>
            <a:r>
              <a:rPr lang="ru-RU" sz="2400" b="0" i="0" u="none" strike="noStrike" dirty="0" err="1">
                <a:effectLst/>
                <a:latin typeface="Arial" panose="020B0604020202020204" pitchFamily="34" charset="0"/>
              </a:rPr>
              <a:t>StudFiles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”//URL – https://studfile.net/;</a:t>
            </a:r>
          </a:p>
          <a:p>
            <a:pPr algn="just" rtl="0" fontAlgn="base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Электронная энциклопедия “Википедия” (отдельные определения, положения концепций)//URL –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https://ru.wikipedia.org/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br>
              <a:rPr lang="ru-RU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22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246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Ион</vt:lpstr>
      <vt:lpstr>Пространство. Эволюция представлений от античности до наших дней. </vt:lpstr>
      <vt:lpstr>Актуальность </vt:lpstr>
      <vt:lpstr>Цель </vt:lpstr>
      <vt:lpstr>Задачи</vt:lpstr>
      <vt:lpstr>Античные времена</vt:lpstr>
      <vt:lpstr>Эпоха Возрождения</vt:lpstr>
      <vt:lpstr>Эпоха Просвещения</vt:lpstr>
      <vt:lpstr>20 век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Пространство. Эволюция представлений от античности до наших дней.</dc:title>
  <dc:creator>Александр Киушов</dc:creator>
  <cp:lastModifiedBy>Александр Киушов</cp:lastModifiedBy>
  <cp:revision>5</cp:revision>
  <dcterms:created xsi:type="dcterms:W3CDTF">2023-03-26T22:07:11Z</dcterms:created>
  <dcterms:modified xsi:type="dcterms:W3CDTF">2023-03-26T22:37:47Z</dcterms:modified>
</cp:coreProperties>
</file>