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19200" y="2946400"/>
            <a:ext cx="21958300" cy="4089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19200" y="7327900"/>
            <a:ext cx="219583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Крупный план обжаренных кофейных зёрен на белой ткани"/>
          <p:cNvSpPr/>
          <p:nvPr>
            <p:ph type="pic" sz="half" idx="21"/>
          </p:nvPr>
        </p:nvSpPr>
        <p:spPr>
          <a:xfrm>
            <a:off x="11723140" y="6570950"/>
            <a:ext cx="11849101" cy="78457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Крупный план латте-арта на кофе в белой чашке"/>
          <p:cNvSpPr/>
          <p:nvPr>
            <p:ph type="pic" sz="half" idx="22"/>
          </p:nvPr>
        </p:nvSpPr>
        <p:spPr>
          <a:xfrm>
            <a:off x="12224066" y="-483729"/>
            <a:ext cx="11569701" cy="772741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Крупный план эспрессо, вытекающего из двойного холдера в шот"/>
          <p:cNvSpPr/>
          <p:nvPr>
            <p:ph type="pic" idx="23"/>
          </p:nvPr>
        </p:nvSpPr>
        <p:spPr>
          <a:xfrm>
            <a:off x="660400" y="-3810000"/>
            <a:ext cx="12005733" cy="18008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— Иван Арсентьев"/>
          <p:cNvSpPr txBox="1"/>
          <p:nvPr>
            <p:ph type="body" sz="quarter" idx="21"/>
          </p:nvPr>
        </p:nvSpPr>
        <p:spPr>
          <a:xfrm>
            <a:off x="3835400" y="9334500"/>
            <a:ext cx="16687800" cy="838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106" name="«Место ввода цитаты»."/>
          <p:cNvSpPr txBox="1"/>
          <p:nvPr>
            <p:ph type="body" sz="quarter" idx="22"/>
          </p:nvPr>
        </p:nvSpPr>
        <p:spPr>
          <a:xfrm>
            <a:off x="3835400" y="5924550"/>
            <a:ext cx="16687800" cy="1104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Крупный план латте-арта на кофе в белой чашке"/>
          <p:cNvSpPr/>
          <p:nvPr>
            <p:ph type="pic" idx="21"/>
          </p:nvPr>
        </p:nvSpPr>
        <p:spPr>
          <a:xfrm>
            <a:off x="-2298700" y="-1143000"/>
            <a:ext cx="27432000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3 шт. (вариант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рупный план эспрессо, вытекающего из двойного холдера в шот"/>
          <p:cNvSpPr/>
          <p:nvPr>
            <p:ph type="pic" sz="half" idx="21"/>
          </p:nvPr>
        </p:nvSpPr>
        <p:spPr>
          <a:xfrm>
            <a:off x="8331200" y="-647700"/>
            <a:ext cx="7797800" cy="11696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Крупный план латте-арта на кофе в белой чашке"/>
          <p:cNvSpPr/>
          <p:nvPr>
            <p:ph type="pic" idx="22"/>
          </p:nvPr>
        </p:nvSpPr>
        <p:spPr>
          <a:xfrm>
            <a:off x="10388141" y="-774700"/>
            <a:ext cx="15839321" cy="105791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Обжаренные кофейные зёрна крупным планом"/>
          <p:cNvSpPr/>
          <p:nvPr>
            <p:ph type="pic" sz="half" idx="23"/>
          </p:nvPr>
        </p:nvSpPr>
        <p:spPr>
          <a:xfrm>
            <a:off x="533400" y="-889000"/>
            <a:ext cx="7797800" cy="1165013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Текст заголовка"/>
          <p:cNvSpPr txBox="1"/>
          <p:nvPr>
            <p:ph type="title"/>
          </p:nvPr>
        </p:nvSpPr>
        <p:spPr>
          <a:xfrm>
            <a:off x="1219200" y="9550400"/>
            <a:ext cx="21958300" cy="20066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/>
          </p:nvPr>
        </p:nvSpPr>
        <p:spPr>
          <a:xfrm>
            <a:off x="1219200" y="11531600"/>
            <a:ext cx="21958300" cy="1803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рупный план металлического совка, набирающего обжаренное кофейное зерно из контейнера"/>
          <p:cNvSpPr/>
          <p:nvPr>
            <p:ph type="pic" idx="21"/>
          </p:nvPr>
        </p:nvSpPr>
        <p:spPr>
          <a:xfrm>
            <a:off x="508000" y="-1244600"/>
            <a:ext cx="23368472" cy="1143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1219200" y="9550400"/>
            <a:ext cx="21958300" cy="20066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/>
          </p:nvPr>
        </p:nvSpPr>
        <p:spPr>
          <a:xfrm>
            <a:off x="1219200" y="11531600"/>
            <a:ext cx="21958300" cy="1803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/>
          <p:nvPr>
            <p:ph type="title"/>
          </p:nvPr>
        </p:nvSpPr>
        <p:spPr>
          <a:xfrm>
            <a:off x="1219200" y="4762500"/>
            <a:ext cx="21958300" cy="4165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Крупный план эспрессо, вытекающего из двойного холдера в шот"/>
          <p:cNvSpPr/>
          <p:nvPr>
            <p:ph type="pic" sz="half" idx="21"/>
          </p:nvPr>
        </p:nvSpPr>
        <p:spPr>
          <a:xfrm>
            <a:off x="14871700" y="209550"/>
            <a:ext cx="8585200" cy="12877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Текст заголовка"/>
          <p:cNvSpPr txBox="1"/>
          <p:nvPr>
            <p:ph type="title"/>
          </p:nvPr>
        </p:nvSpPr>
        <p:spPr>
          <a:xfrm>
            <a:off x="1219200" y="2336800"/>
            <a:ext cx="13487400" cy="49149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half" idx="1"/>
          </p:nvPr>
        </p:nvSpPr>
        <p:spPr>
          <a:xfrm>
            <a:off x="1219200" y="7607300"/>
            <a:ext cx="13487400" cy="5054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44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9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Крупный план эспрессо, вытекающего из двойного холдера в шот"/>
          <p:cNvSpPr/>
          <p:nvPr>
            <p:ph type="pic" sz="half" idx="21"/>
          </p:nvPr>
        </p:nvSpPr>
        <p:spPr>
          <a:xfrm>
            <a:off x="15506700" y="2260600"/>
            <a:ext cx="7988300" cy="119824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9" name="Уровень текста 1…"/>
          <p:cNvSpPr txBox="1"/>
          <p:nvPr>
            <p:ph type="body" sz="half" idx="1"/>
          </p:nvPr>
        </p:nvSpPr>
        <p:spPr>
          <a:xfrm>
            <a:off x="1219200" y="3695700"/>
            <a:ext cx="13512800" cy="9105900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1pPr>
            <a:lvl2pPr marL="11430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2pPr>
            <a:lvl3pPr marL="17145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3pPr>
            <a:lvl4pPr marL="22860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4pPr>
            <a:lvl5pPr marL="2857500" indent="-571500">
              <a:lnSpc>
                <a:spcPct val="120000"/>
              </a:lnSpc>
              <a:spcBef>
                <a:spcPts val="34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Уровень текста 1…"/>
          <p:cNvSpPr txBox="1"/>
          <p:nvPr>
            <p:ph type="body" idx="1"/>
          </p:nvPr>
        </p:nvSpPr>
        <p:spPr>
          <a:xfrm>
            <a:off x="1219200" y="914400"/>
            <a:ext cx="21958300" cy="118999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219200" y="215900"/>
            <a:ext cx="219583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219200" y="3695700"/>
            <a:ext cx="21958300" cy="910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76100" y="132207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7493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4986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22479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9972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37465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44958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52451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59944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6743700" marR="0" indent="-7493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6000" u="none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"/>
          <p:cNvSpPr txBox="1"/>
          <p:nvPr/>
        </p:nvSpPr>
        <p:spPr>
          <a:xfrm>
            <a:off x="5018597" y="6714760"/>
            <a:ext cx="1528763" cy="838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132" name="photo_2023-01-29 22.28.39.jpeg" descr="photo_2023-01-29 22.28.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267" y="412326"/>
            <a:ext cx="9387380" cy="1289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hoto_2023-01-29 22.28.42.jpeg" descr="photo_2023-01-29 22.28.4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8661" y="427151"/>
            <a:ext cx="10300755" cy="12768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hoto_2023-01-29 22.28.45.jpeg" descr="photo_2023-01-29 22.28.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381" y="182937"/>
            <a:ext cx="9319364" cy="129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hoto_2023-01-29 22.28.46.jpeg" descr="photo_2023-01-29 22.28.4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01400" y="235326"/>
            <a:ext cx="8749333" cy="12887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hoto_2023-01-29 22.28.48.jpeg" descr="photo_2023-01-29 22.28.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268" y="535478"/>
            <a:ext cx="9302101" cy="12645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hoto_2023-01-29 22.28.50.jpeg" descr="photo_2023-01-29 22.28.5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40229" y="531851"/>
            <a:ext cx="9271913" cy="12652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hoto_2023-01-29 22.28.53.jpeg" descr="photo_2023-01-29 22.28.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0291" y="516544"/>
            <a:ext cx="8099066" cy="12682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hoto_2023-01-29 22.28.55.jpeg" descr="photo_2023-01-29 22.28.5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7787" y="488370"/>
            <a:ext cx="9468148" cy="12739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hoto_2023-01-29 22.28.57.jpeg" descr="photo_2023-01-29 22.28.5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8631" y="519212"/>
            <a:ext cx="9434824" cy="1280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hoto_2023-01-29 22.28.58.jpeg" descr="photo_2023-01-29 22.28.5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2481" y="466498"/>
            <a:ext cx="9787531" cy="12783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hoto_2023-01-29 22.29.02.jpeg" descr="photo_2023-01-29 22.29.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534" y="558377"/>
            <a:ext cx="9478333" cy="1259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hoto_2023-01-29 22.29.03.jpeg" descr="photo_2023-01-29 22.29.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86399" y="511640"/>
            <a:ext cx="9728247" cy="12692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hoto_2023-01-29 22.29.05.jpeg" descr="photo_2023-01-29 22.29.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2301" y="478181"/>
            <a:ext cx="9670463" cy="12759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