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562-F50A-4213-9AAB-151AAD23A9D8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FC49E-796E-4194-93DD-C6160F344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2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8812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162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862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90F9-B28B-4CBC-A775-D14B5DBF2FE4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4FBD-DD76-4B55-A3BD-739ACBCB77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748464" y="0"/>
            <a:ext cx="395536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703096" y="0"/>
            <a:ext cx="395536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770331" y="0"/>
            <a:ext cx="130533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0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359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350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62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90F9-B28B-4CBC-A775-D14B5DBF2FE4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4FBD-DD76-4B55-A3BD-739ACBCB7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1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064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12/11/2016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496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85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12/11/2016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8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71167"/>
            <a:ext cx="7772400" cy="2115666"/>
          </a:xfr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Использованные материалы</a:t>
            </a:r>
            <a:endParaRPr lang="ru-RU"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6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16875" r="5125" b="17230"/>
          <a:stretch/>
        </p:blipFill>
        <p:spPr bwMode="auto">
          <a:xfrm>
            <a:off x="565420" y="3573016"/>
            <a:ext cx="7576432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6837" r="3526" b="9260"/>
          <a:stretch/>
        </p:blipFill>
        <p:spPr bwMode="auto">
          <a:xfrm>
            <a:off x="565420" y="116632"/>
            <a:ext cx="7576432" cy="33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36" y="238336"/>
            <a:ext cx="8229600" cy="638132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3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Сайт с советами по созданию комикса На сайте подробно описывается подготовка комика к созданию эскизов, создание эскизов, само рисование комикса, публикация комикса.</a:t>
            </a:r>
            <a:br>
              <a:rPr lang="ru-RU" sz="43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en-US" sz="2700" b="1" dirty="0" smtClean="0">
                <a:ln>
                  <a:solidFill>
                    <a:srgbClr val="37441C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http://ru.m.wikihow.com/%D1%81%D0%BE%D0%B7%D0%B4%D0%B0%D1%82%D1%8C-%D0%BA%D0%BE%D0%BC%D0%B8%D0%BA%D1%81</a:t>
            </a:r>
            <a:endParaRPr lang="ru-RU" sz="4050" b="1" dirty="0">
              <a:ln>
                <a:solidFill>
                  <a:srgbClr val="37441C"/>
                </a:solidFill>
              </a:ln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4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11979" r="42899" b="51302"/>
          <a:stretch/>
        </p:blipFill>
        <p:spPr bwMode="auto">
          <a:xfrm>
            <a:off x="4096136" y="3337498"/>
            <a:ext cx="4372299" cy="307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7923" r="52066" b="17842"/>
          <a:stretch/>
        </p:blipFill>
        <p:spPr bwMode="auto">
          <a:xfrm>
            <a:off x="755576" y="3337498"/>
            <a:ext cx="3340561" cy="307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r="1610" b="12274"/>
          <a:stretch/>
        </p:blipFill>
        <p:spPr bwMode="auto">
          <a:xfrm>
            <a:off x="755576" y="8211"/>
            <a:ext cx="7510166" cy="32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8836" y="260648"/>
            <a:ext cx="8229600" cy="615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Блог Романа Чуковского с советами по созданию комикса с немного иной точки зрения. На сайте подробно описывается подготовка комика к созданию, само рисование комикса, публикация комикса.</a:t>
            </a:r>
            <a:br>
              <a:rPr lang="ru-RU" sz="4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en-US" sz="2500" b="1" dirty="0">
                <a:ln>
                  <a:solidFill>
                    <a:srgbClr val="37441C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http://webcomics.su/etapy-sozdaniya-komiksa-ot-idei-do-publikacii/</a:t>
            </a:r>
            <a:endParaRPr lang="ru-RU" sz="2500" b="1" dirty="0" smtClean="0">
              <a:ln>
                <a:solidFill>
                  <a:srgbClr val="37441C"/>
                </a:solidFill>
              </a:ln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1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 t="11979" r="27233" b="6250"/>
          <a:stretch/>
        </p:blipFill>
        <p:spPr bwMode="auto">
          <a:xfrm>
            <a:off x="0" y="0"/>
            <a:ext cx="86764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428" y="1268760"/>
            <a:ext cx="8229600" cy="373042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9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Сайт с подробным описанием программы, которую мы будем использовать для корректировки комиксов.</a:t>
            </a:r>
            <a:br>
              <a:rPr lang="ru-RU" sz="39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en-US" sz="2400" b="1" dirty="0" smtClean="0">
                <a:ln>
                  <a:solidFill>
                    <a:srgbClr val="37441C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http://www.newart.ru/htm/myzavr/mz44.php</a:t>
            </a:r>
            <a:endParaRPr lang="ru-RU" sz="2400" b="1" dirty="0">
              <a:ln>
                <a:solidFill>
                  <a:srgbClr val="37441C"/>
                </a:solidFill>
              </a:ln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9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1" r="3161" b="4558"/>
          <a:stretch/>
        </p:blipFill>
        <p:spPr>
          <a:xfrm>
            <a:off x="179512" y="0"/>
            <a:ext cx="4104456" cy="67705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3" t="9007" r="9224"/>
          <a:stretch/>
        </p:blipFill>
        <p:spPr>
          <a:xfrm rot="16200000" flipH="1" flipV="1">
            <a:off x="3029781" y="1254187"/>
            <a:ext cx="6717752" cy="4209378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168" y="1268760"/>
            <a:ext cx="8229600" cy="373042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9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Конспект</a:t>
            </a:r>
            <a:endParaRPr lang="ru-RU" sz="2400" b="1" dirty="0">
              <a:ln>
                <a:solidFill>
                  <a:srgbClr val="37441C"/>
                </a:solidFill>
              </a:ln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76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73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Использованные материалы</vt:lpstr>
      <vt:lpstr>Сайт с советами по созданию комикса На сайте подробно описывается подготовка комика к созданию эскизов, создание эскизов, само рисование комикса, публикация комикса. http://ru.m.wikihow.com/%D1%81%D0%BE%D0%B7%D0%B4%D0%B0%D1%82%D1%8C-%D0%BA%D0%BE%D0%BC%D0%B8%D0%BA%D1%81</vt:lpstr>
      <vt:lpstr>Презентация PowerPoint</vt:lpstr>
      <vt:lpstr>Сайт с подробным описанием программы, которую мы будем использовать для корректировки комиксов. http://www.newart.ru/htm/myzavr/mz44.php</vt:lpstr>
      <vt:lpstr>Конспект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Ссылки на сайт</dc:title>
  <dc:creator>Хозяин</dc:creator>
  <cp:lastModifiedBy>Хозяин</cp:lastModifiedBy>
  <cp:revision>9</cp:revision>
  <dcterms:created xsi:type="dcterms:W3CDTF">2016-12-03T18:26:02Z</dcterms:created>
  <dcterms:modified xsi:type="dcterms:W3CDTF">2016-12-11T19:49:06Z</dcterms:modified>
</cp:coreProperties>
</file>