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5248" autoAdjust="0"/>
  </p:normalViewPr>
  <p:slideViewPr>
    <p:cSldViewPr>
      <p:cViewPr>
        <p:scale>
          <a:sx n="90" d="100"/>
          <a:sy n="90" d="100"/>
        </p:scale>
        <p:origin x="-122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2060848"/>
            <a:ext cx="4824536" cy="381642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Состав проектной группы:</a:t>
            </a:r>
          </a:p>
          <a:p>
            <a:pPr algn="l"/>
            <a:r>
              <a:rPr lang="ru-RU" sz="2800" dirty="0" smtClean="0"/>
              <a:t>Каменева Кира Дмитриевна </a:t>
            </a:r>
            <a:r>
              <a:rPr lang="ru-RU" sz="2800" dirty="0" smtClean="0"/>
              <a:t>–консультант</a:t>
            </a:r>
            <a:endParaRPr lang="ru-RU" sz="2800" dirty="0" smtClean="0"/>
          </a:p>
          <a:p>
            <a:pPr algn="l"/>
            <a:r>
              <a:rPr lang="ru-RU" sz="2800" dirty="0" smtClean="0"/>
              <a:t>Петрик Гордей Романович </a:t>
            </a:r>
            <a:r>
              <a:rPr lang="ru-RU" sz="2800" dirty="0" smtClean="0"/>
              <a:t>7Б – </a:t>
            </a:r>
            <a:r>
              <a:rPr lang="ru-RU" sz="2800" dirty="0" smtClean="0"/>
              <a:t>руководитель</a:t>
            </a:r>
          </a:p>
          <a:p>
            <a:pPr algn="l"/>
            <a:r>
              <a:rPr lang="ru-RU" sz="2800" dirty="0" smtClean="0"/>
              <a:t>Платонов Роман </a:t>
            </a:r>
            <a:r>
              <a:rPr lang="ru-RU" sz="2800" dirty="0" smtClean="0"/>
              <a:t>Андреевич</a:t>
            </a:r>
            <a:r>
              <a:rPr lang="en-US" sz="2800" dirty="0" smtClean="0"/>
              <a:t> 7</a:t>
            </a:r>
            <a:r>
              <a:rPr lang="ru-RU" sz="2800" dirty="0" smtClean="0"/>
              <a:t>Б </a:t>
            </a:r>
            <a:r>
              <a:rPr lang="ru-RU" sz="2800" dirty="0" smtClean="0"/>
              <a:t>- участник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1470025"/>
          </a:xfrm>
        </p:spPr>
        <p:txBody>
          <a:bodyPr/>
          <a:lstStyle/>
          <a:p>
            <a:r>
              <a:rPr lang="ru-RU" dirty="0" smtClean="0"/>
              <a:t>«Мертвые души» в кино и литературе</a:t>
            </a:r>
            <a:endParaRPr lang="ru-RU" dirty="0"/>
          </a:p>
        </p:txBody>
      </p:sp>
      <p:pic>
        <p:nvPicPr>
          <p:cNvPr id="1026" name="Picture 2" descr="C:\Users\st\Downloads\sobak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3312368" cy="372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88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нашего проекта заключается в </a:t>
            </a:r>
            <a:r>
              <a:rPr lang="ru-RU" dirty="0"/>
              <a:t>том, </a:t>
            </a:r>
            <a:r>
              <a:rPr lang="ru-RU" dirty="0" smtClean="0"/>
              <a:t>что наш </a:t>
            </a:r>
            <a:r>
              <a:rPr lang="ru-RU" dirty="0"/>
              <a:t>мир постепенно превращается в модель бессмертного произведения Николая Гоголя. И такие качества, как алчность, малодушие и жадность процветают.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19200"/>
          </a:xfrm>
        </p:spPr>
        <p:txBody>
          <a:bodyPr/>
          <a:lstStyle/>
          <a:p>
            <a:pPr algn="ctr"/>
            <a:r>
              <a:rPr lang="ru-RU" dirty="0" smtClean="0"/>
              <a:t>Проблема проекта</a:t>
            </a:r>
            <a:endParaRPr lang="ru-RU" dirty="0"/>
          </a:p>
        </p:txBody>
      </p:sp>
      <p:pic>
        <p:nvPicPr>
          <p:cNvPr id="4" name="Picture 2" descr="C:\Users\GD\Downloads\9417691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23899"/>
            <a:ext cx="4497332" cy="254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67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</a:t>
            </a:r>
          </a:p>
          <a:p>
            <a:pPr marL="457200" lvl="1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Мы хотим показать, как режиссёры и писатели всего мира видят понятие "Мертвых душ". А также ещё раз показать влияние Гоголя на современную культуру.</a:t>
            </a:r>
          </a:p>
          <a:p>
            <a:r>
              <a:rPr lang="ru-RU" dirty="0" smtClean="0"/>
              <a:t>Задачи проекта:</a:t>
            </a:r>
          </a:p>
          <a:p>
            <a:r>
              <a:rPr lang="ru-RU" sz="2800" dirty="0" smtClean="0"/>
              <a:t>1) Сбор информации по теме проекта</a:t>
            </a:r>
          </a:p>
          <a:p>
            <a:r>
              <a:rPr lang="ru-RU" sz="2800" dirty="0" smtClean="0"/>
              <a:t>2) Составления конспекта урока</a:t>
            </a:r>
          </a:p>
          <a:p>
            <a:r>
              <a:rPr lang="ru-RU" sz="2800" dirty="0" smtClean="0"/>
              <a:t>3) Проведение уроков по нашей теме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и Задачи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16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«2» - После проведения урока не понятно влияния «Мертвых душ», а также сам термин.</a:t>
            </a:r>
          </a:p>
          <a:p>
            <a:r>
              <a:rPr lang="ru-RU" dirty="0" smtClean="0"/>
              <a:t>«3» - После проведения урока частично понятно влияние «Мертвых душ» и не понятен термин.</a:t>
            </a:r>
          </a:p>
          <a:p>
            <a:r>
              <a:rPr lang="ru-RU" dirty="0" smtClean="0"/>
              <a:t>«4» - После проведения урока понятно влияние «Мертвых душ» и частично понятен термин.</a:t>
            </a:r>
          </a:p>
          <a:p>
            <a:r>
              <a:rPr lang="ru-RU" dirty="0" smtClean="0"/>
              <a:t>«5» - После проведения урока отлично понятно влияние «Мертвых душ», а также отлично понятен термин.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Критерии оценивания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82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72000"/>
          </a:xfrm>
        </p:spPr>
        <p:txBody>
          <a:bodyPr/>
          <a:lstStyle/>
          <a:p>
            <a:r>
              <a:rPr lang="ru-RU" dirty="0" smtClean="0"/>
              <a:t>1) С помощью нашего проекта легко повторить материал по этой теме.</a:t>
            </a:r>
          </a:p>
          <a:p>
            <a:r>
              <a:rPr lang="ru-RU" dirty="0" smtClean="0"/>
              <a:t>2) Легкая подготовка к сочинениям</a:t>
            </a:r>
          </a:p>
          <a:p>
            <a:r>
              <a:rPr lang="ru-RU" dirty="0" smtClean="0"/>
              <a:t>3) Легкая подготовка к проведению уроков по этой теме</a:t>
            </a:r>
          </a:p>
          <a:p>
            <a:r>
              <a:rPr lang="ru-RU" dirty="0" smtClean="0"/>
              <a:t>4)Все материалы по данной теме изложены понятным любому языком.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19200"/>
          </a:xfrm>
        </p:spPr>
        <p:txBody>
          <a:bodyPr/>
          <a:lstStyle/>
          <a:p>
            <a:pPr algn="ctr"/>
            <a:r>
              <a:rPr lang="ru-RU" dirty="0" smtClean="0"/>
              <a:t>Чем полезен наш проект?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15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572000"/>
          </a:xfrm>
        </p:spPr>
        <p:txBody>
          <a:bodyPr/>
          <a:lstStyle/>
          <a:p>
            <a:r>
              <a:rPr lang="ru-RU" dirty="0" smtClean="0"/>
              <a:t>1) Найти информацию по данной теме.</a:t>
            </a:r>
          </a:p>
          <a:p>
            <a:r>
              <a:rPr lang="ru-RU" dirty="0"/>
              <a:t>2</a:t>
            </a:r>
            <a:r>
              <a:rPr lang="ru-RU" dirty="0" smtClean="0"/>
              <a:t>) Был составлен конспект урока по выбранной нами теме.</a:t>
            </a:r>
          </a:p>
          <a:p>
            <a:r>
              <a:rPr lang="ru-RU" dirty="0"/>
              <a:t>3</a:t>
            </a:r>
            <a:r>
              <a:rPr lang="ru-RU" dirty="0" smtClean="0"/>
              <a:t>) Были проведены два урока по нашей теме. (Уроки были проведены у 7«Б» и 8«Б» классов)</a:t>
            </a:r>
          </a:p>
          <a:p>
            <a:r>
              <a:rPr lang="ru-RU" dirty="0"/>
              <a:t>4</a:t>
            </a:r>
            <a:r>
              <a:rPr lang="ru-RU" dirty="0" smtClean="0"/>
              <a:t>) Доступно объяснить материал на проведенных уроках.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19200"/>
          </a:xfrm>
        </p:spPr>
        <p:txBody>
          <a:bodyPr/>
          <a:lstStyle/>
          <a:p>
            <a:pPr algn="ctr"/>
            <a:r>
              <a:rPr lang="ru-RU" dirty="0" smtClean="0"/>
              <a:t>Что у нас получилось!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03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9823" y="1844824"/>
            <a:ext cx="8229600" cy="4572000"/>
          </a:xfrm>
        </p:spPr>
        <p:txBody>
          <a:bodyPr/>
          <a:lstStyle/>
          <a:p>
            <a:r>
              <a:rPr lang="ru-RU" dirty="0" smtClean="0"/>
              <a:t>К нашему счастью у нас все получилось!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не получилось…</a:t>
            </a:r>
            <a:endParaRPr lang="ru-RU" dirty="0"/>
          </a:p>
        </p:txBody>
      </p:sp>
      <p:pic>
        <p:nvPicPr>
          <p:cNvPr id="3074" name="Picture 2" descr="C:\Users\st\Pictures\Tony_Stark_b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809014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91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4644" y="548680"/>
            <a:ext cx="8305800" cy="1981200"/>
          </a:xfrm>
        </p:spPr>
        <p:txBody>
          <a:bodyPr/>
          <a:lstStyle/>
          <a:p>
            <a:r>
              <a:rPr lang="ru-RU" dirty="0" smtClean="0"/>
              <a:t>СПАСИБО ЗА ВНИМАНИЕ!!</a:t>
            </a:r>
            <a:endParaRPr lang="ru-RU" dirty="0"/>
          </a:p>
        </p:txBody>
      </p:sp>
      <p:pic>
        <p:nvPicPr>
          <p:cNvPr id="4" name="Picture 2" descr="C:\Users\st\Downloads\Korobochka-Hudozhnik-P-Boklevski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864331"/>
            <a:ext cx="2315344" cy="230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t\Downloads\Korobochka-Hudozhnik-P-Boklevski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4331"/>
            <a:ext cx="2315344" cy="230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t\Downloads\Korobochka-Hudozhnik-P-Boklevski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77816"/>
            <a:ext cx="2315344" cy="230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027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131</TotalTime>
  <Words>312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«Мертвые души» в кино и литературе</vt:lpstr>
      <vt:lpstr>Проблема проекта</vt:lpstr>
      <vt:lpstr>Цель и Задачи проекта</vt:lpstr>
      <vt:lpstr>Критерии оценивания проекта</vt:lpstr>
      <vt:lpstr>Чем полезен наш проект?</vt:lpstr>
      <vt:lpstr>Что у нас получилось!</vt:lpstr>
      <vt:lpstr>Что не получилось…</vt:lpstr>
      <vt:lpstr>СПАСИБО ЗА ВНИМАНИЕ!!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«Мертвые души» в кино и литературе</dc:title>
  <dc:creator>Роман Платонов</dc:creator>
  <cp:lastModifiedBy>GD</cp:lastModifiedBy>
  <cp:revision>11</cp:revision>
  <dcterms:created xsi:type="dcterms:W3CDTF">2016-12-18T11:59:04Z</dcterms:created>
  <dcterms:modified xsi:type="dcterms:W3CDTF">2016-12-25T20:07:54Z</dcterms:modified>
</cp:coreProperties>
</file>