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0" r:id="rId3"/>
    <p:sldId id="261" r:id="rId4"/>
    <p:sldId id="263" r:id="rId5"/>
    <p:sldId id="264" r:id="rId6"/>
    <p:sldId id="256" r:id="rId7"/>
    <p:sldId id="258" r:id="rId8"/>
    <p:sldId id="259" r:id="rId9"/>
    <p:sldId id="265" r:id="rId10"/>
    <p:sldId id="272" r:id="rId11"/>
    <p:sldId id="270" r:id="rId12"/>
    <p:sldId id="271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3330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7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2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5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8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7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DCE971-F315-4460-802E-1744B2BF605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87263A-3A87-4D2B-9ECA-F15950080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 La Russ" pitchFamily="82" charset="0"/>
              </a:rPr>
              <a:t>Последние</a:t>
            </a:r>
            <a:r>
              <a:rPr lang="ru-RU" sz="6000" b="1" dirty="0">
                <a:latin typeface="A La Russ" pitchFamily="82" charset="0"/>
              </a:rPr>
              <a:t> </a:t>
            </a:r>
            <a:r>
              <a:rPr lang="ru-RU" sz="6000" b="1" dirty="0">
                <a:solidFill>
                  <a:srgbClr val="0070C0"/>
                </a:solidFill>
                <a:latin typeface="A La Russ" pitchFamily="82" charset="0"/>
              </a:rPr>
              <a:t>кадеты</a:t>
            </a:r>
            <a:r>
              <a:rPr lang="ru-RU" sz="6000" b="1" dirty="0">
                <a:latin typeface="A La Russ" pitchFamily="82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A La Russ" pitchFamily="82" charset="0"/>
              </a:rPr>
              <a:t>Империи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220072" y="2247566"/>
            <a:ext cx="3528392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ru-RU" sz="18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Проектная группа , 6 «А» класс</a:t>
            </a:r>
            <a:r>
              <a:rPr lang="ru-RU" sz="1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  <a:endParaRPr lang="ru-RU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Шевченко-Павловский Арсентий - Руководитель </a:t>
            </a:r>
            <a:r>
              <a:rPr lang="ru-RU" sz="1800" dirty="0">
                <a:solidFill>
                  <a:prstClr val="black"/>
                </a:solidFill>
                <a:latin typeface="Trebuchet MS" panose="020B0603020202020204" pitchFamily="34" charset="0"/>
              </a:rPr>
              <a:t>группы: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Будаев Геннадий – участник группы </a:t>
            </a:r>
            <a:endParaRPr lang="ru-RU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ru-RU" sz="1800" dirty="0">
                <a:solidFill>
                  <a:prstClr val="black"/>
                </a:solidFill>
                <a:latin typeface="Trebuchet MS" panose="020B0603020202020204" pitchFamily="34" charset="0"/>
              </a:rPr>
              <a:t>Андреев </a:t>
            </a:r>
            <a:r>
              <a:rPr lang="ru-RU" sz="1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Михаил – участник группы </a:t>
            </a:r>
          </a:p>
          <a:p>
            <a:pPr indent="0">
              <a:buNone/>
            </a:pPr>
            <a:r>
              <a:rPr lang="ru-RU" sz="18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Консультант</a:t>
            </a:r>
            <a:r>
              <a:rPr lang="ru-RU" sz="1800" b="1" dirty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  <a:r>
              <a:rPr lang="ru-RU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Бурикова Ирина Валерьевна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0"/>
          <a:stretch/>
        </p:blipFill>
        <p:spPr bwMode="auto">
          <a:xfrm>
            <a:off x="753060" y="2564904"/>
            <a:ext cx="415388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 стрелкой 37"/>
          <p:cNvCxnSpPr/>
          <p:nvPr/>
        </p:nvCxnSpPr>
        <p:spPr>
          <a:xfrm flipH="1">
            <a:off x="6006382" y="3528707"/>
            <a:ext cx="55344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7" y="2944704"/>
            <a:ext cx="1776944" cy="2160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96938"/>
            <a:ext cx="8799513" cy="587375"/>
          </a:xfrm>
        </p:spPr>
        <p:txBody>
          <a:bodyPr>
            <a:no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ru-RU" sz="2400" dirty="0" smtClean="0">
                <a:solidFill>
                  <a:srgbClr val="D22EAF"/>
                </a:solidFill>
                <a:latin typeface="Trebuchet MS" panose="020B0603020202020204" pitchFamily="34" charset="0"/>
                <a:cs typeface="Times New Roman" pitchFamily="18" charset="0"/>
              </a:rPr>
              <a:t>Донской Императора Александра </a:t>
            </a:r>
            <a:r>
              <a:rPr lang="en-US" sz="2400" dirty="0" smtClean="0">
                <a:solidFill>
                  <a:srgbClr val="D22EAF"/>
                </a:solidFill>
                <a:latin typeface="Trebuchet MS" panose="020B0603020202020204" pitchFamily="34" charset="0"/>
                <a:cs typeface="Times New Roman" pitchFamily="18" charset="0"/>
              </a:rPr>
              <a:t>III </a:t>
            </a:r>
            <a:r>
              <a:rPr lang="ru-RU" sz="2400" dirty="0" smtClean="0">
                <a:solidFill>
                  <a:srgbClr val="D22EAF"/>
                </a:solidFill>
                <a:latin typeface="Trebuchet MS" panose="020B0603020202020204" pitchFamily="34" charset="0"/>
                <a:cs typeface="Times New Roman" pitchFamily="18" charset="0"/>
              </a:rPr>
              <a:t>КАДЕТСКИЙ КОРПУС 1920-1922 гг. </a:t>
            </a:r>
            <a:endParaRPr lang="ru-RU" sz="2400" dirty="0">
              <a:solidFill>
                <a:srgbClr val="D22EAF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23493" y="2440867"/>
            <a:ext cx="47637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5921" y="2016115"/>
            <a:ext cx="1612779" cy="7743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22.12.1919 г. 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Корпус покидает Новочеркасск </a:t>
            </a:r>
            <a:endParaRPr lang="ru-RU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9866" y="2016115"/>
            <a:ext cx="1420324" cy="84950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20.01-22.02.1920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находится в Новороссийске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3881" y="2002948"/>
            <a:ext cx="1831787" cy="86267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22.02.1920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уход из  Новороссийска  в Кипр, но вместо Кипра оказывается в Египте</a:t>
            </a:r>
            <a:endParaRPr lang="ru-RU" sz="1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20190" y="2434284"/>
            <a:ext cx="343691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923" y="5141682"/>
            <a:ext cx="251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Донского К.К. в Египте  генерала </a:t>
            </a:r>
            <a:r>
              <a:rPr lang="vi-VN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Васи́льевич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Черячукин.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17876" y="2018131"/>
            <a:ext cx="1876083" cy="845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sz="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lvl="1" algn="ctr" defTabSz="360000"/>
            <a:r>
              <a:rPr lang="ru-RU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Март 1920 г.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прибытии в Александрию (Египет)  на пароходе «Саратов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».</a:t>
            </a:r>
            <a:endParaRPr lang="ru-RU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95668" y="2433291"/>
            <a:ext cx="343691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50651" y="3431330"/>
            <a:ext cx="2089492" cy="68808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ru-RU" sz="1600" b="1" dirty="0">
                <a:solidFill>
                  <a:srgbClr val="7030A0"/>
                </a:solidFill>
                <a:latin typeface="Trebuchet MS" panose="020B0603020202020204" pitchFamily="34" charset="0"/>
              </a:rPr>
              <a:t>86 кадет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остаются в городе из-за болезни тифом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20" name="Стрелка углом вверх 19"/>
          <p:cNvSpPr/>
          <p:nvPr/>
        </p:nvSpPr>
        <p:spPr>
          <a:xfrm rot="10800000">
            <a:off x="2958920" y="2583829"/>
            <a:ext cx="77628" cy="747233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88404" y="3071507"/>
            <a:ext cx="1173453" cy="8595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Март.1920 г.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В м. Сиди-</a:t>
            </a:r>
            <a:r>
              <a:rPr lang="ru-RU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Башр</a:t>
            </a:r>
            <a:endParaRPr lang="ru-RU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288" y="3126383"/>
            <a:ext cx="978146" cy="8046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Trebuchet MS" panose="020B0603020202020204" pitchFamily="34" charset="0"/>
              </a:rPr>
              <a:t>Тель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-эль-</a:t>
            </a:r>
            <a:r>
              <a:rPr lang="ru-RU" dirty="0" err="1">
                <a:solidFill>
                  <a:prstClr val="black"/>
                </a:solidFill>
                <a:latin typeface="Trebuchet MS" panose="020B0603020202020204" pitchFamily="34" charset="0"/>
              </a:rPr>
              <a:t>Кебир</a:t>
            </a:r>
            <a:endParaRPr lang="ru-RU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10211" y="3057410"/>
            <a:ext cx="1196171" cy="77163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rebuchet MS" panose="020B0603020202020204" pitchFamily="34" charset="0"/>
              </a:rPr>
              <a:t>Апр.1920 г.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г. Исмаилия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63882" y="4231373"/>
            <a:ext cx="1541951" cy="771754"/>
          </a:xfrm>
          <a:prstGeom prst="rect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17.06.1922 г.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ликвидация корпуса </a:t>
            </a:r>
            <a:endParaRPr lang="ru-RU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055918" y="2790463"/>
            <a:ext cx="0" cy="308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363744" y="3497124"/>
            <a:ext cx="38097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203539" y="5053814"/>
            <a:ext cx="1491074" cy="914400"/>
          </a:xfrm>
          <a:prstGeom prst="rect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rebuchet MS" panose="020B0603020202020204" pitchFamily="34" charset="0"/>
              </a:rPr>
              <a:t>Июль 1922 г.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 Варна (Болгария)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02774" y="5053814"/>
            <a:ext cx="1609321" cy="914400"/>
          </a:xfrm>
          <a:prstGeom prst="rect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rebuchet MS" panose="020B0603020202020204" pitchFamily="34" charset="0"/>
              </a:rPr>
              <a:t>Июль 1922 г.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Буюк-Дере (Турция) 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428012" y="4611956"/>
            <a:ext cx="437276" cy="441858"/>
          </a:xfrm>
          <a:prstGeom prst="straightConnector1">
            <a:avLst/>
          </a:prstGeom>
          <a:ln w="28575">
            <a:solidFill>
              <a:srgbClr val="C0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0" idx="1"/>
          </p:cNvCxnSpPr>
          <p:nvPr/>
        </p:nvCxnSpPr>
        <p:spPr>
          <a:xfrm flipH="1">
            <a:off x="4416406" y="4617250"/>
            <a:ext cx="447476" cy="411255"/>
          </a:xfrm>
          <a:prstGeom prst="straightConnector1">
            <a:avLst/>
          </a:prstGeom>
          <a:ln w="28575">
            <a:solidFill>
              <a:srgbClr val="C0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1877" y="188640"/>
            <a:ext cx="874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 La Russ" pitchFamily="82" charset="0"/>
              </a:rPr>
              <a:t>ПРИМЕР НАШЕГО ИССЛЕДОВАНИЯ</a:t>
            </a:r>
            <a:r>
              <a:rPr lang="ru-RU" sz="4000" b="1" dirty="0" smtClean="0">
                <a:solidFill>
                  <a:srgbClr val="FF0000"/>
                </a:solidFill>
                <a:latin typeface="A La Russ" pitchFamily="82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A La Russ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К</a:t>
            </a:r>
            <a:r>
              <a:rPr lang="ru-RU" sz="4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/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Ф 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«ФОТОАЛЬБОМ» </a:t>
            </a:r>
            <a:endParaRPr lang="ru-RU" sz="4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124744"/>
            <a:ext cx="7642096" cy="4800600"/>
          </a:xfrm>
        </p:spPr>
        <p:txBody>
          <a:bodyPr>
            <a:normAutofit/>
          </a:bodyPr>
          <a:lstStyle/>
          <a:p>
            <a:pPr marL="324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rebuchet MS" panose="020B0603020202020204" pitchFamily="34" charset="0"/>
              </a:rPr>
              <a:t>Предпродакшн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smtClean="0">
                <a:latin typeface="Trebuchet MS" panose="020B0603020202020204" pitchFamily="34" charset="0"/>
              </a:rPr>
              <a:t>– подготовка сценария, поиск съёмочной группы, актёров, мест съёмок</a:t>
            </a:r>
          </a:p>
          <a:p>
            <a:pPr marL="324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rebuchet MS" panose="020B0603020202020204" pitchFamily="34" charset="0"/>
              </a:rPr>
              <a:t>Продакшн – съёмки</a:t>
            </a:r>
          </a:p>
          <a:p>
            <a:pPr marL="32400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Trebuchet MS" panose="020B0603020202020204" pitchFamily="34" charset="0"/>
              </a:rPr>
              <a:t>Постпродакшн – монтаж, релиз.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634082"/>
          </a:xfrm>
        </p:spPr>
        <p:txBody>
          <a:bodyPr>
            <a:normAutofit fontScale="90000"/>
          </a:bodyPr>
          <a:lstStyle/>
          <a:p>
            <a:pPr marL="324000" lvl="0" indent="-283464" algn="ctr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44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Продакшн </a:t>
            </a:r>
            <a:r>
              <a:rPr lang="ru-RU" sz="44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– съёмки</a:t>
            </a:r>
            <a:br>
              <a:rPr lang="ru-RU" sz="44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sz="4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181302" cy="3133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G:\Leef Photos\IMG_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4042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65245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Описание проекта</a:t>
            </a:r>
            <a:endParaRPr lang="ru-RU" sz="4000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59632" y="2132856"/>
            <a:ext cx="7272808" cy="26642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История о воспитанниках кадетских корпусов, таких же подростах как мы,  живших 100 лет назад в период Гражданской войны в России и  вынужденных покинуть Родину.</a:t>
            </a:r>
            <a:endParaRPr lang="ru-RU" sz="28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 La Russ" pitchFamily="82" charset="0"/>
              </a:rPr>
              <a:t>Проблема проекта </a:t>
            </a:r>
            <a:endParaRPr lang="ru-RU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87624" y="1628800"/>
            <a:ext cx="7344816" cy="3600400"/>
          </a:xfrm>
        </p:spPr>
        <p:txBody>
          <a:bodyPr>
            <a:noAutofit/>
          </a:bodyPr>
          <a:lstStyle/>
          <a:p>
            <a:pPr indent="271463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Многим из нас хорошая и комфортная жизнь кажется обязательной и постоянной.  Нам кажется, что  это было, есть и будет. Так думали и  наши сверстники  сто  лет назад, которые  и предположить не могли, что с ними произойдет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завтра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 куда забросит их судьба…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258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Цель проекта </a:t>
            </a:r>
            <a:endParaRPr lang="ru-RU" sz="4000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32119"/>
            <a:ext cx="7272808" cy="5586255"/>
          </a:xfrm>
        </p:spPr>
        <p:txBody>
          <a:bodyPr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 целях создания продуктов проекта, необходимо Изучить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:</a:t>
            </a:r>
          </a:p>
          <a:p>
            <a:pPr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Историю исхода кадетских корпусов  из  России  в </a:t>
            </a:r>
            <a:b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20 годы 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XX 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века;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Места  эмиграции  кадетских корпусов.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Условия жизни и обучения воспитанников кадетских корпусов. 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Причины ликвидации кадетских корпусов  за рубежом. </a:t>
            </a:r>
          </a:p>
          <a:p>
            <a:endParaRPr lang="ru-RU" sz="2800" dirty="0">
              <a:latin typeface="A La Russ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План Действий</a:t>
            </a:r>
            <a:endParaRPr lang="ru-RU" sz="4000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22722"/>
            <a:ext cx="7746064" cy="54726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Сбор информации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Подготовка к защите темы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Изучение истории  исхода кадетских корпусов из России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Производство продуктов проекта: путеводитель, интерактивная карта, короткометражный художественный фильм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Подготовка  ознакомительной  презентации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Консультация у рецензента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Подготовка к защите проекта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Защита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 La Russ" pitchFamily="82" charset="0"/>
              </a:rPr>
              <a:t>Сначала была идея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…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71600" y="2438400"/>
            <a:ext cx="3456384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Все началось со статьи в журнале, в которой  рассказывалось  о кадетах времен гражданской войны оказавшихся за рубежом</a:t>
            </a:r>
            <a:r>
              <a:rPr lang="ru-RU" sz="2400" dirty="0" smtClean="0">
                <a:latin typeface="Trebuchet MS" panose="020B0603020202020204" pitchFamily="34" charset="0"/>
              </a:rPr>
              <a:t>. 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672408" cy="48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Сбор </a:t>
            </a:r>
            <a:r>
              <a:rPr lang="ru-RU" sz="4000" dirty="0">
                <a:solidFill>
                  <a:srgbClr val="C00000"/>
                </a:solidFill>
                <a:latin typeface="A La Russ" pitchFamily="82" charset="0"/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нформации </a:t>
            </a:r>
            <a:endParaRPr lang="ru-RU" sz="4000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53" y="908720"/>
            <a:ext cx="6917371" cy="460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56612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Посетили музей  артиллерии, инженерных войск и войск связи в Санкт-Петербурге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0086"/>
            <a:ext cx="669674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Сбор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информации 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19872" y="5208518"/>
            <a:ext cx="5616624" cy="1205901"/>
          </a:xfrm>
        </p:spPr>
        <p:txBody>
          <a:bodyPr>
            <a:normAutofit fontScale="70000" lnSpcReduction="20000"/>
          </a:bodyPr>
          <a:lstStyle/>
          <a:p>
            <a:pPr marL="1588" indent="2698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Встретились  в Москве   с 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Гурковским Владленом Анатольевичем 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- полковником в отставке , кандидатом исторических наук, автором книг: </a:t>
            </a:r>
          </a:p>
          <a:p>
            <a:pPr marL="0" indent="358775" algn="just">
              <a:spcBef>
                <a:spcPts val="0"/>
              </a:spcBef>
            </a:pPr>
            <a:r>
              <a:rPr lang="ru-RU" sz="2000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Российские кадетские корпуса за рубежом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; </a:t>
            </a:r>
            <a:r>
              <a:rPr lang="ru-RU" sz="2000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Кадетские корпуса Российской Империи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26176"/>
            <a:ext cx="4790152" cy="42792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02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272808" cy="685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 La Russ" pitchFamily="82" charset="0"/>
              </a:rPr>
              <a:t>Производство продуктов </a:t>
            </a:r>
            <a:endParaRPr lang="ru-RU" sz="4000" b="1" dirty="0">
              <a:solidFill>
                <a:srgbClr val="C00000"/>
              </a:solidFill>
              <a:latin typeface="A La Russ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marL="0" indent="358775" algn="just">
              <a:buFont typeface="Wingdings" pitchFamily="2" charset="2"/>
              <a:buChar char="Ø"/>
            </a:pPr>
            <a:r>
              <a:rPr lang="ru-RU" sz="2600" dirty="0" smtClean="0">
                <a:latin typeface="Trebuchet MS" panose="020B0603020202020204" pitchFamily="34" charset="0"/>
              </a:rPr>
              <a:t>СОЗДАНИЕ Путеводителя </a:t>
            </a:r>
            <a:r>
              <a:rPr lang="ru-RU" sz="2600" dirty="0">
                <a:latin typeface="Trebuchet MS" panose="020B0603020202020204" pitchFamily="34" charset="0"/>
              </a:rPr>
              <a:t>П</a:t>
            </a:r>
            <a:r>
              <a:rPr lang="ru-RU" sz="2600" dirty="0" smtClean="0">
                <a:latin typeface="Trebuchet MS" panose="020B0603020202020204" pitchFamily="34" charset="0"/>
              </a:rPr>
              <a:t>О </a:t>
            </a:r>
            <a:r>
              <a:rPr lang="ru-RU" sz="2600" dirty="0">
                <a:latin typeface="Trebuchet MS" panose="020B0603020202020204" pitchFamily="34" charset="0"/>
              </a:rPr>
              <a:t>НАСЕЛЕННЫМ ПУНКТАМ МЕСТ СВЯЗАННЫХ С ИСТОРИЕЙ </a:t>
            </a:r>
            <a:r>
              <a:rPr lang="ru-RU" sz="2600" dirty="0" smtClean="0">
                <a:latin typeface="Trebuchet MS" panose="020B0603020202020204" pitchFamily="34" charset="0"/>
              </a:rPr>
              <a:t>эмиграции Российских КАДЕТСКИХ КОРПУСОВ:</a:t>
            </a:r>
          </a:p>
          <a:p>
            <a:pPr marL="0" lvl="0" indent="358775" algn="just">
              <a:lnSpc>
                <a:spcPct val="120000"/>
              </a:lnSpc>
              <a:spcBef>
                <a:spcPts val="0"/>
              </a:spcBef>
              <a:buClr>
                <a:srgbClr val="3891A7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Название места эмиграции</a:t>
            </a:r>
            <a:r>
              <a:rPr lang="ru-RU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; географическое </a:t>
            </a: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положение</a:t>
            </a:r>
            <a:r>
              <a:rPr lang="ru-RU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; Историю </a:t>
            </a: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самого места эмиграции</a:t>
            </a:r>
            <a:r>
              <a:rPr lang="ru-RU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; основные </a:t>
            </a: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достопримечательности, памятные факты, связанные с российской и советской историей и с историей кадетских корпусов в зарубежье. </a:t>
            </a:r>
          </a:p>
          <a:p>
            <a:pPr marL="0" indent="358775" algn="just">
              <a:buNone/>
            </a:pPr>
            <a:endParaRPr lang="ru-RU" sz="900" dirty="0" smtClean="0">
              <a:latin typeface="Trebuchet MS" panose="020B0603020202020204" pitchFamily="34" charset="0"/>
            </a:endParaRPr>
          </a:p>
          <a:p>
            <a:pPr marL="0" indent="358775" algn="just">
              <a:buFont typeface="Wingdings" pitchFamily="2" charset="2"/>
              <a:buChar char="Ø"/>
            </a:pPr>
            <a:r>
              <a:rPr lang="ru-RU" sz="2600" dirty="0">
                <a:latin typeface="Trebuchet MS" panose="020B0603020202020204" pitchFamily="34" charset="0"/>
              </a:rPr>
              <a:t>Создание </a:t>
            </a:r>
            <a:r>
              <a:rPr lang="ru-RU" sz="2600" dirty="0" smtClean="0">
                <a:latin typeface="Trebuchet MS" panose="020B0603020202020204" pitchFamily="34" charset="0"/>
              </a:rPr>
              <a:t>Интерактивные </a:t>
            </a:r>
            <a:r>
              <a:rPr lang="ru-RU" sz="2600" dirty="0">
                <a:latin typeface="Trebuchet MS" panose="020B0603020202020204" pitchFamily="34" charset="0"/>
              </a:rPr>
              <a:t>карты </a:t>
            </a:r>
            <a:r>
              <a:rPr lang="ru-RU" sz="2600" dirty="0" smtClean="0">
                <a:latin typeface="Trebuchet MS" panose="020B0603020202020204" pitchFamily="34" charset="0"/>
              </a:rPr>
              <a:t>с </a:t>
            </a:r>
            <a:r>
              <a:rPr lang="ru-RU" sz="2600" dirty="0">
                <a:latin typeface="Trebuchet MS" panose="020B0603020202020204" pitchFamily="34" charset="0"/>
              </a:rPr>
              <a:t>указанием путей </a:t>
            </a:r>
            <a:r>
              <a:rPr lang="ru-RU" sz="2600" dirty="0" smtClean="0">
                <a:latin typeface="Trebuchet MS" panose="020B0603020202020204" pitchFamily="34" charset="0"/>
              </a:rPr>
              <a:t>передвижения </a:t>
            </a:r>
            <a:r>
              <a:rPr lang="ru-RU" sz="2600" dirty="0">
                <a:latin typeface="Trebuchet MS" panose="020B0603020202020204" pitchFamily="34" charset="0"/>
              </a:rPr>
              <a:t>кадетских </a:t>
            </a:r>
            <a:r>
              <a:rPr lang="ru-RU" sz="2600" dirty="0" smtClean="0">
                <a:latin typeface="Trebuchet MS" panose="020B0603020202020204" pitchFamily="34" charset="0"/>
              </a:rPr>
              <a:t>корпусов.</a:t>
            </a:r>
          </a:p>
          <a:p>
            <a:pPr marL="0" indent="0" algn="just">
              <a:buNone/>
            </a:pPr>
            <a:endParaRPr lang="ru-RU" sz="2600" dirty="0" smtClean="0">
              <a:latin typeface="Trebuchet MS" panose="020B0603020202020204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600" dirty="0" smtClean="0">
                <a:latin typeface="Trebuchet MS" panose="020B0603020202020204" pitchFamily="34" charset="0"/>
              </a:rPr>
              <a:t>КХФ «ФОТОАЛББОМ»: </a:t>
            </a:r>
          </a:p>
          <a:p>
            <a:pPr marL="0" indent="0" algn="just">
              <a:buNone/>
            </a:pPr>
            <a:endParaRPr lang="ru-RU" sz="900" dirty="0" smtClean="0">
              <a:latin typeface="Trebuchet MS" panose="020B0603020202020204" pitchFamily="34" charset="0"/>
            </a:endParaRPr>
          </a:p>
          <a:p>
            <a:pPr marL="0" lvl="0" indent="358775" algn="just">
              <a:lnSpc>
                <a:spcPct val="110000"/>
              </a:lnSpc>
              <a:spcBef>
                <a:spcPts val="0"/>
              </a:spcBef>
              <a:buClr>
                <a:srgbClr val="3891A7"/>
              </a:buClr>
            </a:pPr>
            <a:r>
              <a:rPr lang="ru-RU" sz="2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Предпродакшн </a:t>
            </a: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– подготовка сценария, поиск съёмочной группы, актёров, мест съёмок</a:t>
            </a:r>
          </a:p>
          <a:p>
            <a:pPr marL="0" lvl="0" indent="358775" algn="just">
              <a:lnSpc>
                <a:spcPct val="110000"/>
              </a:lnSpc>
              <a:spcBef>
                <a:spcPts val="0"/>
              </a:spcBef>
              <a:buClr>
                <a:srgbClr val="3891A7"/>
              </a:buClr>
            </a:pP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Продакшн – съёмки</a:t>
            </a:r>
          </a:p>
          <a:p>
            <a:pPr marL="0" lvl="0" indent="358775" algn="just">
              <a:lnSpc>
                <a:spcPct val="110000"/>
              </a:lnSpc>
              <a:spcBef>
                <a:spcPts val="0"/>
              </a:spcBef>
              <a:buClr>
                <a:srgbClr val="3891A7"/>
              </a:buClr>
            </a:pPr>
            <a:r>
              <a:rPr lang="ru-RU" sz="2000" dirty="0">
                <a:solidFill>
                  <a:srgbClr val="7030A0"/>
                </a:solidFill>
                <a:latin typeface="Trebuchet MS" panose="020B0603020202020204" pitchFamily="34" charset="0"/>
              </a:rPr>
              <a:t>Постпродакшн – монтаж, релиз</a:t>
            </a:r>
            <a:endParaRPr lang="ru-RU" sz="2000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6350" indent="352425" algn="just"/>
            <a:endParaRPr lang="ru-RU" sz="2600" dirty="0" smtClean="0">
              <a:latin typeface="A La Russ" pitchFamily="82" charset="0"/>
            </a:endParaRPr>
          </a:p>
          <a:p>
            <a:pPr marL="6350" indent="352425" algn="just"/>
            <a:endParaRPr lang="ru-RU" dirty="0">
              <a:latin typeface="A La Russ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334</TotalTime>
  <Words>448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 La Russ</vt:lpstr>
      <vt:lpstr>Arial</vt:lpstr>
      <vt:lpstr>Corbel</vt:lpstr>
      <vt:lpstr>Times New Roman</vt:lpstr>
      <vt:lpstr>Trebuchet MS</vt:lpstr>
      <vt:lpstr>Wingdings</vt:lpstr>
      <vt:lpstr>Параллакс</vt:lpstr>
      <vt:lpstr>Последние кадеты Империи</vt:lpstr>
      <vt:lpstr>Описание проекта</vt:lpstr>
      <vt:lpstr>Проблема проекта </vt:lpstr>
      <vt:lpstr>Цель проекта </vt:lpstr>
      <vt:lpstr>План Действий</vt:lpstr>
      <vt:lpstr>Сначала была идея…</vt:lpstr>
      <vt:lpstr>Сбор информации </vt:lpstr>
      <vt:lpstr>Сбор информации </vt:lpstr>
      <vt:lpstr>Производство продуктов </vt:lpstr>
      <vt:lpstr>Донской Императора Александра III КАДЕТСКИЙ КОРПУС 1920-1922 гг. </vt:lpstr>
      <vt:lpstr>К/Ф «ФОТОАЛЬБОМ» </vt:lpstr>
      <vt:lpstr> Продакшн – съёмки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Последние кадеты Империи</dc:title>
  <dc:creator>Павел</dc:creator>
  <cp:lastModifiedBy>Таисия Шевченко</cp:lastModifiedBy>
  <cp:revision>32</cp:revision>
  <cp:lastPrinted>2016-12-18T17:17:24Z</cp:lastPrinted>
  <dcterms:created xsi:type="dcterms:W3CDTF">2016-12-18T12:37:24Z</dcterms:created>
  <dcterms:modified xsi:type="dcterms:W3CDTF">2016-12-21T11:45:01Z</dcterms:modified>
</cp:coreProperties>
</file>