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69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18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3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4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05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1179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11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52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25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55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01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92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02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99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0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8B00-21A3-42D6-B437-BEF55608B70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538D22-F3B0-4D39-8AC0-A5535312F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020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 «</a:t>
            </a:r>
            <a:r>
              <a:rPr lang="ru-RU" sz="4800" dirty="0" smtClean="0"/>
              <a:t>Прогулки </a:t>
            </a:r>
            <a:r>
              <a:rPr lang="ru-RU" sz="4800" dirty="0"/>
              <a:t>по Москве»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3042" y="1133001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по созданию обучающей исторической </a:t>
            </a:r>
            <a:r>
              <a:rPr lang="ru-RU" dirty="0" smtClean="0"/>
              <a:t>игры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765" y="1502333"/>
            <a:ext cx="9240472" cy="51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25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Участники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002" y="584775"/>
            <a:ext cx="1204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Дмитрий </a:t>
            </a:r>
            <a:r>
              <a:rPr lang="ru-RU" dirty="0" err="1"/>
              <a:t>Бекбулатов</a:t>
            </a:r>
            <a:r>
              <a:rPr lang="ru-RU" dirty="0"/>
              <a:t> – руководитель </a:t>
            </a:r>
            <a:r>
              <a:rPr lang="ru-RU" dirty="0" smtClean="0"/>
              <a:t>проекта (6б), Виктор Петров </a:t>
            </a:r>
            <a:r>
              <a:rPr lang="ru-RU" dirty="0"/>
              <a:t>– участник </a:t>
            </a:r>
            <a:r>
              <a:rPr lang="ru-RU" dirty="0" smtClean="0"/>
              <a:t>проекта (6б).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74" y="1139474"/>
            <a:ext cx="9601200" cy="539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60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1879"/>
            <a:ext cx="917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Цель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061" y="2517914"/>
            <a:ext cx="8971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Разработка и создание настольной игры, которая в развлекательной форме познакомит с историческими местами Москвы.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710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 проекта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Продукт проекта – настольная игра, которая является модификацией традиционной игры «Монополия».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ходе игры игроки покупают площади Москвы и знакомятся с их историей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Предназначение продукта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Знакомство учеников (а также учителей, родителей и всех-всех-всех) с историческими и интересными местами Москвы в развлекательной форме.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Помощь в подготовке к экзаменам по </a:t>
            </a:r>
            <a:r>
              <a:rPr lang="ru-RU" sz="2400" dirty="0" err="1" smtClean="0">
                <a:solidFill>
                  <a:schemeClr val="tx1"/>
                </a:solidFill>
              </a:rPr>
              <a:t>москвоведению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Развитие начальных навыков предпринимательства.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Веселое времяпрепровождение.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Отчет о применении продукта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05" y="1417983"/>
            <a:ext cx="7881421" cy="443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5130" y="6162261"/>
            <a:ext cx="768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Играли в школе и дома – было увлекательно!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Критерии оценки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Наличие готовой настольной игры с продуманными правилами.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Апробирование игры с учениками гимназии.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 ходе игры подается познавательная информация о 24 площадях Москвы, о каждой из которых собрано по 5 интересных фактов.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848" y="1166070"/>
            <a:ext cx="7340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</a:p>
          <a:p>
            <a:pPr algn="ctr"/>
            <a:r>
              <a:rPr lang="ru-RU" sz="9600" dirty="0" smtClean="0"/>
              <a:t>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89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1626</TotalTime>
  <Words>169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Продукт проекта </vt:lpstr>
      <vt:lpstr>Предназначение продукта</vt:lpstr>
      <vt:lpstr>Отчет о применении продукта</vt:lpstr>
      <vt:lpstr>Критерии оценки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Николай</cp:lastModifiedBy>
  <cp:revision>18</cp:revision>
  <dcterms:created xsi:type="dcterms:W3CDTF">2016-12-20T16:44:41Z</dcterms:created>
  <dcterms:modified xsi:type="dcterms:W3CDTF">2016-12-22T14:02:29Z</dcterms:modified>
</cp:coreProperties>
</file>