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3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36DC-5692-3E42-97BE-8C076CC7F2D5}" type="datetimeFigureOut">
              <a:rPr lang="ru-RU" smtClean="0"/>
              <a:t>27.12.16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D301-705F-E14A-A9C8-DA0B312C1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157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36DC-5692-3E42-97BE-8C076CC7F2D5}" type="datetimeFigureOut">
              <a:rPr lang="ru-RU" smtClean="0"/>
              <a:t>27.12.16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D301-705F-E14A-A9C8-DA0B312C1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91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36DC-5692-3E42-97BE-8C076CC7F2D5}" type="datetimeFigureOut">
              <a:rPr lang="ru-RU" smtClean="0"/>
              <a:t>27.12.16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D301-705F-E14A-A9C8-DA0B312C1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96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36DC-5692-3E42-97BE-8C076CC7F2D5}" type="datetimeFigureOut">
              <a:rPr lang="ru-RU" smtClean="0"/>
              <a:t>27.12.16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D301-705F-E14A-A9C8-DA0B312C1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5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36DC-5692-3E42-97BE-8C076CC7F2D5}" type="datetimeFigureOut">
              <a:rPr lang="ru-RU" smtClean="0"/>
              <a:t>27.12.16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D301-705F-E14A-A9C8-DA0B312C1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80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36DC-5692-3E42-97BE-8C076CC7F2D5}" type="datetimeFigureOut">
              <a:rPr lang="ru-RU" smtClean="0"/>
              <a:t>27.12.16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D301-705F-E14A-A9C8-DA0B312C1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431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36DC-5692-3E42-97BE-8C076CC7F2D5}" type="datetimeFigureOut">
              <a:rPr lang="ru-RU" smtClean="0"/>
              <a:t>27.12.16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D301-705F-E14A-A9C8-DA0B312C1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73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36DC-5692-3E42-97BE-8C076CC7F2D5}" type="datetimeFigureOut">
              <a:rPr lang="ru-RU" smtClean="0"/>
              <a:t>27.12.16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D301-705F-E14A-A9C8-DA0B312C1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92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36DC-5692-3E42-97BE-8C076CC7F2D5}" type="datetimeFigureOut">
              <a:rPr lang="ru-RU" smtClean="0"/>
              <a:t>27.12.16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D301-705F-E14A-A9C8-DA0B312C1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34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36DC-5692-3E42-97BE-8C076CC7F2D5}" type="datetimeFigureOut">
              <a:rPr lang="ru-RU" smtClean="0"/>
              <a:t>27.12.16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D301-705F-E14A-A9C8-DA0B312C1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274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236DC-5692-3E42-97BE-8C076CC7F2D5}" type="datetimeFigureOut">
              <a:rPr lang="ru-RU" smtClean="0"/>
              <a:t>27.12.16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D301-705F-E14A-A9C8-DA0B312C1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24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236DC-5692-3E42-97BE-8C076CC7F2D5}" type="datetimeFigureOut">
              <a:rPr lang="ru-RU" smtClean="0"/>
              <a:t>27.12.16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AD301-705F-E14A-A9C8-DA0B312C1C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57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gor-grek.com/publ/city/moscow_maps/3-1-0-1264" TargetMode="External"/><Relationship Id="rId4" Type="http://schemas.openxmlformats.org/officeDocument/2006/relationships/hyperlink" Target="http://www.moscowchronology.ru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oscowsecret.ru/starye-karty-moskv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3296007" y="385325"/>
            <a:ext cx="2520478" cy="1470025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Проект</a:t>
            </a:r>
            <a:endParaRPr lang="ru-RU" sz="5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45576" y="1636959"/>
            <a:ext cx="6400800" cy="1913299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«Ландшафт Москвы, прошлое настоящее и будущее»</a:t>
            </a:r>
            <a:endParaRPr lang="ru-RU" sz="4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80046" y="3751965"/>
            <a:ext cx="64210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/>
                <a:cs typeface="Times New Roman"/>
              </a:rPr>
              <a:t>Руководитель проекта : Земцов Александр.</a:t>
            </a:r>
          </a:p>
          <a:p>
            <a:endParaRPr lang="ru-RU" sz="3200" dirty="0">
              <a:latin typeface="Times New Roman"/>
              <a:cs typeface="Times New Roman"/>
            </a:endParaRPr>
          </a:p>
          <a:p>
            <a:r>
              <a:rPr lang="ru-RU" sz="3200" dirty="0" smtClean="0">
                <a:latin typeface="Times New Roman"/>
                <a:cs typeface="Times New Roman"/>
              </a:rPr>
              <a:t>Консультант : </a:t>
            </a:r>
          </a:p>
          <a:p>
            <a:r>
              <a:rPr lang="ru-RU" sz="3200" dirty="0" smtClean="0">
                <a:latin typeface="Times New Roman"/>
                <a:cs typeface="Times New Roman"/>
              </a:rPr>
              <a:t>Леонова </a:t>
            </a:r>
            <a:r>
              <a:rPr lang="ru-RU" sz="3200" dirty="0">
                <a:latin typeface="Times New Roman"/>
                <a:cs typeface="Times New Roman"/>
              </a:rPr>
              <a:t>Г</a:t>
            </a:r>
            <a:r>
              <a:rPr lang="ru-RU" sz="3200" dirty="0" smtClean="0">
                <a:latin typeface="Times New Roman"/>
                <a:cs typeface="Times New Roman"/>
              </a:rPr>
              <a:t>лафира Михайловна.</a:t>
            </a:r>
            <a:endParaRPr lang="ru-RU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19874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Проблема проекта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7198" y="2410260"/>
            <a:ext cx="8229600" cy="262010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/>
                <a:cs typeface="Times New Roman"/>
              </a:rPr>
              <a:t>Не все знают о </a:t>
            </a:r>
            <a:r>
              <a:rPr lang="ru-RU" dirty="0" smtClean="0">
                <a:latin typeface="Times New Roman"/>
                <a:cs typeface="Times New Roman"/>
              </a:rPr>
              <a:t>хронологическом изменении местности </a:t>
            </a:r>
            <a:r>
              <a:rPr lang="ru-RU" dirty="0">
                <a:latin typeface="Times New Roman"/>
                <a:cs typeface="Times New Roman"/>
              </a:rPr>
              <a:t>города </a:t>
            </a:r>
            <a:r>
              <a:rPr lang="ru-RU" dirty="0" smtClean="0">
                <a:latin typeface="Times New Roman"/>
                <a:cs typeface="Times New Roman"/>
              </a:rPr>
              <a:t>Москвы, не знают, что </a:t>
            </a:r>
            <a:r>
              <a:rPr lang="ru-RU" dirty="0">
                <a:latin typeface="Times New Roman"/>
                <a:cs typeface="Times New Roman"/>
              </a:rPr>
              <a:t>было здесь 100 лет, 300 лет, 500 лет назад. Мой </a:t>
            </a:r>
            <a:r>
              <a:rPr lang="ru-RU" dirty="0" smtClean="0">
                <a:latin typeface="Times New Roman"/>
                <a:cs typeface="Times New Roman"/>
              </a:rPr>
              <a:t>проект покажет вам это в доступной форме.</a:t>
            </a:r>
            <a:endParaRPr lang="ru-RU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6746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Цель проекта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021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/>
                <a:cs typeface="Times New Roman"/>
              </a:rPr>
              <a:t>Цель моего проекта - создать буклет, </a:t>
            </a:r>
            <a:r>
              <a:rPr lang="ru-RU" dirty="0">
                <a:latin typeface="Times New Roman"/>
                <a:cs typeface="Times New Roman"/>
              </a:rPr>
              <a:t>в котором будут содержаться географические </a:t>
            </a:r>
            <a:r>
              <a:rPr lang="ru-RU" dirty="0" smtClean="0">
                <a:latin typeface="Times New Roman"/>
                <a:cs typeface="Times New Roman"/>
              </a:rPr>
              <a:t>схемы и художественные картинки о культурном </a:t>
            </a:r>
            <a:r>
              <a:rPr lang="ru-RU" dirty="0">
                <a:latin typeface="Times New Roman"/>
                <a:cs typeface="Times New Roman"/>
              </a:rPr>
              <a:t>ландшафте на территории </a:t>
            </a:r>
            <a:r>
              <a:rPr lang="ru-RU" dirty="0" smtClean="0">
                <a:latin typeface="Times New Roman"/>
                <a:cs typeface="Times New Roman"/>
              </a:rPr>
              <a:t>Москвы.</a:t>
            </a:r>
            <a:endParaRPr lang="ru-RU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0791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Задачи проекта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Для достижения цели я поставил следующие задачи: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1 Найти географические схемы и соответствующую им информацию о культурном ландшафте на территории Москвы в разные века.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2 Сгруппировать найденную информацию и схемы строения города в общий документ и распечатать его. </a:t>
            </a:r>
            <a:endParaRPr lang="ru-RU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0800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Критерии оценивания продукта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ru-RU" dirty="0" smtClean="0">
                <a:latin typeface="Times New Roman"/>
                <a:cs typeface="Times New Roman"/>
              </a:rPr>
              <a:t>Если в пособии будут карты и их описание о пяти различных веках – оценка 5. Если же я смогу найти приближённые карты и описанием к ним, об изменении структуры города в будущем, то это будет дополнительным плюсом к моей работе.</a:t>
            </a:r>
          </a:p>
          <a:p>
            <a:pPr marL="0" lvl="0" indent="0">
              <a:buNone/>
            </a:pPr>
            <a:r>
              <a:rPr lang="ru-RU" dirty="0" smtClean="0">
                <a:latin typeface="Times New Roman"/>
                <a:cs typeface="Times New Roman"/>
              </a:rPr>
              <a:t>Если будут указаны кары и их описание о четырёх веках – оценка 4.</a:t>
            </a:r>
          </a:p>
          <a:p>
            <a:pPr marL="0" lvl="0" indent="0">
              <a:buNone/>
            </a:pPr>
            <a:r>
              <a:rPr lang="ru-RU" dirty="0" smtClean="0">
                <a:latin typeface="Times New Roman"/>
                <a:cs typeface="Times New Roman"/>
              </a:rPr>
              <a:t>Если будут указаны кары и их описание о трёх веках – оценка 3.</a:t>
            </a:r>
          </a:p>
          <a:p>
            <a:pPr marL="0" lvl="0" indent="0">
              <a:buNone/>
            </a:pPr>
            <a:r>
              <a:rPr lang="ru-RU" dirty="0" smtClean="0">
                <a:latin typeface="Times New Roman"/>
                <a:cs typeface="Times New Roman"/>
              </a:rPr>
              <a:t>Если будут указаны  кары и их описание о двух или об одном  веке – оценка 2.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9421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Источники информации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67223" y="1950226"/>
            <a:ext cx="6522991" cy="38101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hlinkClick r:id="rId2"/>
              </a:rPr>
              <a:t>http://www.moscowsecret.ru/starye-karty-</a:t>
            </a:r>
            <a:r>
              <a:rPr lang="en-US" sz="2800" b="1" dirty="0" smtClean="0">
                <a:hlinkClick r:id="rId2"/>
              </a:rPr>
              <a:t>moskvy</a:t>
            </a:r>
            <a:endParaRPr lang="ru-RU" sz="2800" b="1" dirty="0" smtClean="0"/>
          </a:p>
          <a:p>
            <a:pPr marL="0" indent="0">
              <a:buNone/>
            </a:pPr>
            <a:endParaRPr lang="ru-RU" sz="280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b="1" dirty="0">
                <a:hlinkClick r:id="rId3"/>
              </a:rPr>
              <a:t>http://igor-grek.com/publ/city/moscow_maps/3-1-0-</a:t>
            </a:r>
            <a:r>
              <a:rPr lang="en-US" sz="2800" b="1" dirty="0" smtClean="0">
                <a:hlinkClick r:id="rId3"/>
              </a:rPr>
              <a:t>1264</a:t>
            </a:r>
            <a:endParaRPr lang="ru-RU" sz="2800" b="1" dirty="0" smtClean="0"/>
          </a:p>
          <a:p>
            <a:pPr marL="0" indent="0">
              <a:buNone/>
            </a:pPr>
            <a:endParaRPr lang="ru-RU" sz="2800" b="1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en-US" sz="2800" b="1" dirty="0">
                <a:hlinkClick r:id="rId4"/>
              </a:rPr>
              <a:t>http://</a:t>
            </a:r>
            <a:r>
              <a:rPr lang="en-US" sz="2800" b="1" dirty="0" smtClean="0">
                <a:hlinkClick r:id="rId4"/>
              </a:rPr>
              <a:t>www.moscowchronology.ru</a:t>
            </a:r>
            <a:endParaRPr lang="ru-RU" sz="2800" b="1" dirty="0" smtClean="0"/>
          </a:p>
          <a:p>
            <a:pPr marL="0" indent="0">
              <a:buNone/>
            </a:pPr>
            <a:endParaRPr lang="ru-RU" sz="28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5601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304786"/>
            <a:ext cx="8229600" cy="11430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/>
                <a:cs typeface="Times New Roman"/>
              </a:rPr>
              <a:t>Спасибо за внимание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1225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261</Words>
  <Application>Microsoft Macintosh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Проект</vt:lpstr>
      <vt:lpstr>Проблема проекта</vt:lpstr>
      <vt:lpstr>Цель проекта</vt:lpstr>
      <vt:lpstr>Задачи проекта</vt:lpstr>
      <vt:lpstr>Критерии оценивания продукта</vt:lpstr>
      <vt:lpstr>Источники информации</vt:lpstr>
      <vt:lpstr>Спасибо за внимание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mac</dc:creator>
  <cp:lastModifiedBy>mac</cp:lastModifiedBy>
  <cp:revision>7</cp:revision>
  <dcterms:created xsi:type="dcterms:W3CDTF">2016-12-27T13:58:39Z</dcterms:created>
  <dcterms:modified xsi:type="dcterms:W3CDTF">2016-12-27T20:56:49Z</dcterms:modified>
</cp:coreProperties>
</file>