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64" r:id="rId4"/>
    <p:sldId id="261" r:id="rId5"/>
    <p:sldId id="259" r:id="rId6"/>
    <p:sldId id="266" r:id="rId7"/>
    <p:sldId id="265" r:id="rId8"/>
    <p:sldId id="267" r:id="rId9"/>
    <p:sldId id="268" r:id="rId10"/>
    <p:sldId id="269" r:id="rId11"/>
    <p:sldId id="260" r:id="rId12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5" d="100"/>
          <a:sy n="85" d="100"/>
        </p:scale>
        <p:origin x="-1368" y="-77"/>
      </p:cViewPr>
      <p:guideLst>
        <p:guide orient="horz" pos="211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372CD-F552-4562-A7CE-B65B919F792B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2B716-C34E-43C6-87E9-CD975D8897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851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79C5-F7ED-4BEF-918D-F3AD5CE2EBA2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0732-868E-4FFA-9010-02A74741B1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79C5-F7ED-4BEF-918D-F3AD5CE2EBA2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0732-868E-4FFA-9010-02A74741B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79C5-F7ED-4BEF-918D-F3AD5CE2EBA2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0732-868E-4FFA-9010-02A74741B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79C5-F7ED-4BEF-918D-F3AD5CE2EBA2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0732-868E-4FFA-9010-02A74741B1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79C5-F7ED-4BEF-918D-F3AD5CE2EBA2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0732-868E-4FFA-9010-02A74741B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79C5-F7ED-4BEF-918D-F3AD5CE2EBA2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0732-868E-4FFA-9010-02A74741B1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79C5-F7ED-4BEF-918D-F3AD5CE2EBA2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0732-868E-4FFA-9010-02A74741B1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79C5-F7ED-4BEF-918D-F3AD5CE2EBA2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0732-868E-4FFA-9010-02A74741B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79C5-F7ED-4BEF-918D-F3AD5CE2EBA2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0732-868E-4FFA-9010-02A74741B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79C5-F7ED-4BEF-918D-F3AD5CE2EBA2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0732-868E-4FFA-9010-02A74741B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79C5-F7ED-4BEF-918D-F3AD5CE2EBA2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0732-868E-4FFA-9010-02A74741B1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8E579C5-F7ED-4BEF-918D-F3AD5CE2EBA2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D10732-868E-4FFA-9010-02A74741B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52851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ГБОУ ГИМНАЗИЯ 1505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84168" y="4797152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Ковалев Дмитрий 6А</a:t>
            </a:r>
          </a:p>
          <a:p>
            <a:r>
              <a:rPr lang="ru-RU" dirty="0" smtClean="0"/>
              <a:t>Федяков Савелий 6А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98059" y="59492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Москва 2013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772816"/>
            <a:ext cx="878497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ВЕРТИКАЛЬНАЯ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АЭРОДИНАМИЧЕСКАЯ ТРУБА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406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32656"/>
            <a:ext cx="864096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РЕЗУЛЬТАТ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D:\Google Chrome\Модель челове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654051" cy="4877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36638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rnaul-altai.ru/rest/news/photo/kosmonavtprazdnik_5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319" y="1844824"/>
            <a:ext cx="2362537" cy="387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55327"/>
            <a:ext cx="864096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КТО ИЗОБРЁЛ 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АЭРОДИНАМИЧЕСКУЮ ТРУБУ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220" name="Picture 4" descr="http://moremhod.users.photofile.ru/photo/moremhod/150882579/xlarge/1662250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6004" y="2132856"/>
            <a:ext cx="3292437" cy="361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6136" y="5908297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Жуковский Н.Е.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57072" y="5908297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Циолковский К.Э.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301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314096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Федяков Савелий 6 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56794" y="242088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Дмитрий Ковалёв </a:t>
            </a:r>
            <a:r>
              <a:rPr lang="ru-RU" dirty="0" smtClean="0"/>
              <a:t>6А</a:t>
            </a:r>
            <a:r>
              <a:rPr lang="en-US" dirty="0" smtClean="0"/>
              <a:t> </a:t>
            </a:r>
            <a:r>
              <a:rPr lang="ru-RU" dirty="0" smtClean="0"/>
              <a:t>(Руководитель)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487125"/>
            <a:ext cx="864096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УЧАСТНИКИ  ПРОЕКТА 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641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fea.ru/spaw2/uploads/images2/2010_0709_%D0%A6%D0%90%D0%93%D0%98_%D0%BB%D0%B5%D1%82%D0%B0%D1%8E%D1%89%D0%B5%D0%B5%20%D0%BA%D1%80%D1%8B%D0%BB%D0%BE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531" y="1340768"/>
            <a:ext cx="732859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4262" y="5930"/>
            <a:ext cx="8614221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ЧТО ТАКОЕ 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АЭРОДИНАМИЧЕСКАЯ ТРУБА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755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emiga.info/discovery/navy/rafale-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474" y="1816488"/>
            <a:ext cx="2641493" cy="176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mitrysmor.ru/upload/images/big/100_izobreteniy-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8312" y="1628800"/>
            <a:ext cx="240146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.gazeta.ru/files3/953/4891953/sat-pic510-510x340-859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8312" y="4436433"/>
            <a:ext cx="2679083" cy="178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airwar.ru/image/idop/uh/ka60/ka60-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471" y="4446047"/>
            <a:ext cx="2857500" cy="17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autoplus.su/uploads/posts/2011-07/1310032989_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3915" y="2959765"/>
            <a:ext cx="2316169" cy="173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6443" y="0"/>
            <a:ext cx="868095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ГДЕ ПРИМЕНЯЕТСЯ 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АЭРОДИНАМИЧЕСКАЯ ТРУБА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601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kudapoiti.info/img/atb2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848" y="1052736"/>
            <a:ext cx="7812263" cy="52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1" y="116632"/>
            <a:ext cx="854891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АТРАКЦИОН ДЛЯ РАЗВЛЕЧЕНИЯ ДЕТЕЙ 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107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60593"/>
            <a:ext cx="864096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МОДЕЛЬ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АЭРОТРУБЫ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2" descr="D:\Google Chrome\Аэротруб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124744"/>
            <a:ext cx="2711266" cy="54586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53863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079" y="116632"/>
            <a:ext cx="864096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Вентилятор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2" descr="D:\Google Chrome\Аэротруба.JPG"/>
          <p:cNvPicPr>
            <a:picLocks noChangeAspect="1" noChangeArrowheads="1"/>
          </p:cNvPicPr>
          <p:nvPr/>
        </p:nvPicPr>
        <p:blipFill>
          <a:blip r:embed="rId2" cstate="print"/>
          <a:srcRect l="10623" t="69916" r="12356" b="1064"/>
          <a:stretch>
            <a:fillRect/>
          </a:stretch>
        </p:blipFill>
        <p:spPr bwMode="auto">
          <a:xfrm>
            <a:off x="1979712" y="1772816"/>
            <a:ext cx="5410419" cy="410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40842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839" y="260648"/>
            <a:ext cx="864096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Стакан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D:\Google Chrome\Аэротруба.JPG"/>
          <p:cNvPicPr>
            <a:picLocks noChangeAspect="1" noChangeArrowheads="1"/>
          </p:cNvPicPr>
          <p:nvPr/>
        </p:nvPicPr>
        <p:blipFill>
          <a:blip r:embed="rId2" cstate="print"/>
          <a:srcRect l="15935" r="12356" b="26128"/>
          <a:stretch>
            <a:fillRect/>
          </a:stretch>
        </p:blipFill>
        <p:spPr bwMode="auto">
          <a:xfrm>
            <a:off x="3347864" y="1124744"/>
            <a:ext cx="2520280" cy="52272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64648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0"/>
            <a:ext cx="864096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Рассекатель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 descr="D:\Google Chrome\Внутри трубы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984" y="753780"/>
            <a:ext cx="7394400" cy="57232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8715928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558</TotalTime>
  <Words>54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Boris</dc:creator>
  <cp:lastModifiedBy>Пользователь</cp:lastModifiedBy>
  <cp:revision>34</cp:revision>
  <cp:lastPrinted>2013-12-08T17:58:37Z</cp:lastPrinted>
  <dcterms:created xsi:type="dcterms:W3CDTF">2013-11-24T13:57:03Z</dcterms:created>
  <dcterms:modified xsi:type="dcterms:W3CDTF">2013-12-21T19:14:08Z</dcterms:modified>
</cp:coreProperties>
</file>