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B741670-280F-4D38-A7FC-C36B8DAA130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7E23AD-321D-4EFB-AC74-8B8362A4F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1670-280F-4D38-A7FC-C36B8DAA130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23AD-321D-4EFB-AC74-8B8362A4F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B741670-280F-4D38-A7FC-C36B8DAA130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B7E23AD-321D-4EFB-AC74-8B8362A4F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1670-280F-4D38-A7FC-C36B8DAA130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7E23AD-321D-4EFB-AC74-8B8362A4F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1670-280F-4D38-A7FC-C36B8DAA130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B7E23AD-321D-4EFB-AC74-8B8362A4F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741670-280F-4D38-A7FC-C36B8DAA130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7E23AD-321D-4EFB-AC74-8B8362A4F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741670-280F-4D38-A7FC-C36B8DAA130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7E23AD-321D-4EFB-AC74-8B8362A4F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1670-280F-4D38-A7FC-C36B8DAA130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7E23AD-321D-4EFB-AC74-8B8362A4F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1670-280F-4D38-A7FC-C36B8DAA130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7E23AD-321D-4EFB-AC74-8B8362A4F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1670-280F-4D38-A7FC-C36B8DAA130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7E23AD-321D-4EFB-AC74-8B8362A4F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B741670-280F-4D38-A7FC-C36B8DAA130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B7E23AD-321D-4EFB-AC74-8B8362A4F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741670-280F-4D38-A7FC-C36B8DAA130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7E23AD-321D-4EFB-AC74-8B8362A4F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XSNg1_FH_k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PYaLtIFd_Y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Видеомонтаж для начинающих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Харитонова А., 7В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6202940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FFFF"/>
                </a:solidFill>
              </a:rPr>
              <a:t>2015 год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9256" y="6182045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FFFF"/>
                </a:solidFill>
              </a:rPr>
              <a:t>Гимназия 1505</a:t>
            </a:r>
            <a:endParaRPr lang="ru-RU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Отзывы в </a:t>
            </a:r>
            <a:r>
              <a:rPr lang="ru-RU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ВКонтакте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Содержимое 4" descr="33QVHGfm23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786314" y="1785926"/>
            <a:ext cx="3429024" cy="3318410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8596" y="1928802"/>
            <a:ext cx="4013379" cy="32861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Как раз собираюсь завести свой </a:t>
            </a:r>
            <a:r>
              <a:rPr lang="ru-RU" sz="1800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канальчик</a:t>
            </a:r>
            <a:r>
              <a:rPr lang="ru-RU" sz="18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) Теперь точно обращусь к тебе! : )		   (Глеб С.)</a:t>
            </a:r>
          </a:p>
          <a:p>
            <a:pPr>
              <a:buNone/>
            </a:pPr>
            <a:endParaRPr lang="ru-RU" sz="1800" dirty="0" smtClean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Смотрела, интересно, не пользуюсь редактором видео, так как занимаюсь фотографией, но твои видео навели меня на мысль заняться видеосъёмкой, буду учиться по твоим урокам.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				(Алёна Б.)</a:t>
            </a:r>
          </a:p>
          <a:p>
            <a:pPr>
              <a:buNone/>
            </a:pPr>
            <a:endParaRPr lang="ru-RU" sz="1800" dirty="0" smtClean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6" name="Рисунок 5" descr="QDKU6WEj89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5214950"/>
            <a:ext cx="1143008" cy="1143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00232" y="5572140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11 + 7</a:t>
            </a:r>
            <a:endParaRPr lang="ru-RU" sz="540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Содержимое 4" descr="отзыв Алёны Б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5432672"/>
            <a:ext cx="3886200" cy="925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Отзывы в </a:t>
            </a:r>
            <a:r>
              <a:rPr lang="ru-RU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ВКонтакте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Содержимое 4" descr="BsFm6f2yQak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3694574"/>
            <a:ext cx="3886200" cy="2163318"/>
          </a:xfrm>
        </p:spPr>
      </p:pic>
      <p:pic>
        <p:nvPicPr>
          <p:cNvPr id="6" name="Содержимое 5" descr="GzIs8pFvLQU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03220" y="2003426"/>
            <a:ext cx="1282698" cy="1282698"/>
          </a:xfrm>
          <a:prstGeom prst="round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857752" y="1967765"/>
            <a:ext cx="392909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Посмотрела. Если хоть немного понимать о чем речь, то объяснение вполне понятное. Иногда, правда, не очень я могла уследить, что и куда ты перетаскиваешь в последнем видео, там (я смотрю с телефона) не все видно. И ты там не всегда употребляешь профессиональные слова, то есть, наверное, так и нужно для тех, кто плохо в этом понимает.</a:t>
            </a:r>
          </a:p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Но вообще, ты молодец)</a:t>
            </a:r>
          </a:p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… я вот, смотрю заново, вообще, если бы мне открыли эту программу, я бы справилась с твоими указаниями.</a:t>
            </a:r>
          </a:p>
          <a:p>
            <a:pPr algn="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(Маша Ш.)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Статистика просмотров 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в 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YouTube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Содержимое 4" descr="u_p1rDKx4O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928802"/>
            <a:ext cx="2071702" cy="2093020"/>
          </a:xfrm>
          <a:prstGeom prst="roundRect">
            <a:avLst/>
          </a:prstGeom>
        </p:spPr>
      </p:pic>
      <p:pic>
        <p:nvPicPr>
          <p:cNvPr id="6" name="Содержимое 5" descr="gQb18moSd_c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357686" y="2357430"/>
            <a:ext cx="1643074" cy="1232305"/>
          </a:xfrm>
        </p:spPr>
      </p:pic>
      <p:sp>
        <p:nvSpPr>
          <p:cNvPr id="7" name="TextBox 6"/>
          <p:cNvSpPr txBox="1"/>
          <p:nvPr/>
        </p:nvSpPr>
        <p:spPr>
          <a:xfrm>
            <a:off x="5929322" y="2357430"/>
            <a:ext cx="2214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80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4</a:t>
            </a:r>
            <a:endParaRPr lang="ru-RU" sz="8000" dirty="0">
              <a:solidFill>
                <a:schemeClr val="bg1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36" y="4377176"/>
            <a:ext cx="8286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Немножко теории – 216 просмотров;</a:t>
            </a:r>
          </a:p>
          <a:p>
            <a:r>
              <a:rPr lang="ru-RU" sz="40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Что и где в </a:t>
            </a:r>
            <a:r>
              <a:rPr lang="en-US" sz="40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Adobe Premiere Pro </a:t>
            </a:r>
            <a:r>
              <a:rPr lang="ru-RU" sz="40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– 183 просмотра.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2418702"/>
            <a:ext cx="85011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Приглашаю вас посмотреть мои ролики!</a:t>
            </a:r>
            <a:endParaRPr lang="ru-RU" sz="600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42852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Состав проектной группы и консультант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500306"/>
            <a:ext cx="8153400" cy="3495668"/>
          </a:xfrm>
        </p:spPr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Состав проектной группы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: Харитонова Алевтина, 7-В – руководитель и участник проекта.</a:t>
            </a:r>
          </a:p>
          <a:p>
            <a:pPr>
              <a:buNone/>
            </a:pPr>
            <a:endParaRPr lang="ru-RU" b="1" dirty="0" smtClean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ru-RU" u="sng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Консультант проекта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: Надежда Андреевна Белякова.</a:t>
            </a:r>
            <a:endParaRPr lang="ru-RU" b="1" dirty="0" smtClean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Актуальность и цель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857364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Актуальность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: мои видеоролики о работе с Премьером (</a:t>
            </a:r>
            <a:r>
              <a:rPr lang="ru-RU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Adobe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Premiere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Pro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) научат вас не только основам программы, но и основам искусства монтажа как такового. </a:t>
            </a:r>
          </a:p>
          <a:p>
            <a:pPr>
              <a:buNone/>
            </a:pPr>
            <a:endParaRPr lang="ru-RU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ru-RU" u="sng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Цель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: научить желающих пользоваться </a:t>
            </a:r>
            <a:r>
              <a:rPr lang="ru-RU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видеоредактором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Adobe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Premiere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Pro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на начальном уровне и рассказать об основных правилах видеомонтажа.</a:t>
            </a:r>
            <a:endParaRPr lang="ru-RU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Проблема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071678"/>
            <a:ext cx="8153400" cy="4071966"/>
          </a:xfrm>
        </p:spPr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Проблема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: при огромном количестве лично снятого видеоматериала, мало кто умеет сделать из него ролики достойного качества, ролики, просмотр которых не захочется прервать на первых же секундах.</a:t>
            </a:r>
            <a:endParaRPr lang="en-US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ru-RU" u="sng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Продукт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: учебные видеоролики по работе с 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  <a:cs typeface="Calibri" pitchFamily="34" charset="0"/>
              </a:rPr>
              <a:t>Adobe Premiere Pro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  <a:cs typeface="Calibri" pitchFamily="34" charset="0"/>
              </a:rPr>
              <a:t> и по основам видеомонтажа. </a:t>
            </a:r>
          </a:p>
          <a:p>
            <a:pPr>
              <a:buNone/>
            </a:pPr>
            <a:endParaRPr lang="ru-RU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Продукт: Немножко теории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Содержимое 3" descr="ol7f4o7YGi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18256" y="2080664"/>
            <a:ext cx="5754140" cy="3277162"/>
          </a:xfrm>
        </p:spPr>
      </p:pic>
      <p:sp>
        <p:nvSpPr>
          <p:cNvPr id="6" name="Прямоугольник 5">
            <a:hlinkClick r:id="rId3"/>
          </p:cNvPr>
          <p:cNvSpPr/>
          <p:nvPr/>
        </p:nvSpPr>
        <p:spPr>
          <a:xfrm>
            <a:off x="357158" y="5715016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http://www.youtube.com/watch?v=xXSNg1_FH_k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71414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Продукт: Что и где в </a:t>
            </a:r>
            <a:b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Adobe Premiere Pro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Содержимое 3" descr="WZKlMA1wZU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71447" y="1994029"/>
            <a:ext cx="4872321" cy="3578111"/>
          </a:xfrm>
        </p:spPr>
      </p:pic>
      <p:sp>
        <p:nvSpPr>
          <p:cNvPr id="6" name="Прямоугольник 5">
            <a:hlinkClick r:id="rId3"/>
          </p:cNvPr>
          <p:cNvSpPr/>
          <p:nvPr/>
        </p:nvSpPr>
        <p:spPr>
          <a:xfrm>
            <a:off x="571472" y="5786454"/>
            <a:ext cx="8286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http://www.youtube.com/watch?v=BPYaLtIFd_Y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Задачи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428736"/>
            <a:ext cx="8153400" cy="50435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/>
            </a:r>
            <a:b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</a:b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1. Изучение проблемы.</a:t>
            </a:r>
            <a:b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</a:b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2. Съёмка и поиск видеоматериала.</a:t>
            </a:r>
            <a:b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</a:b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3. Защита темы проекта.</a:t>
            </a:r>
            <a:b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</a:b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4. Подбор и установка нужных для записи программ и оборудования.</a:t>
            </a:r>
            <a:b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</a:b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5. Создание продукта ( учебного ролика) ( их может быть несколько).</a:t>
            </a:r>
            <a:b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</a:b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6. Создание и размещение рекламы проекта.</a:t>
            </a:r>
            <a:b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</a:b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7. Создание и оформление презентации и документа.</a:t>
            </a:r>
            <a:b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</a:b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8. Защита проекта.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42852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Ожидаемый результат работы и критерии оценки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33596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Ожидаемый результат работы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: учебные ролики, размещённые на </a:t>
            </a:r>
            <a:r>
              <a:rPr lang="ru-RU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YouTube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, которыми заинтересуется максимальное количество зрителей.</a:t>
            </a:r>
          </a:p>
          <a:p>
            <a:pPr>
              <a:buNone/>
            </a:pPr>
            <a:endParaRPr lang="ru-RU" dirty="0" smtClean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ru-RU" u="sng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Критерии оценки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: по количеству просмотров, положительных отзывов и комментариев к моим роликам на канале </a:t>
            </a:r>
            <a:r>
              <a:rPr lang="ru-RU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YouTube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, в </a:t>
            </a:r>
            <a:r>
              <a:rPr lang="ru-RU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ВКонтакте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 и на сайте гимназии.</a:t>
            </a:r>
            <a:endParaRPr lang="ru-RU" u="sng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Отзывы в </a:t>
            </a:r>
            <a:r>
              <a:rPr lang="ru-RU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ВКонтакте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Содержимое 5" descr="25VCh0Nx7nM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8596" y="2071678"/>
            <a:ext cx="3357586" cy="4090913"/>
          </a:xfrm>
        </p:spPr>
      </p:pic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143372" y="1785926"/>
            <a:ext cx="4572032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Для меня твое видео было очень интересным. Каждый термин был разжеван тобой и понятен. Мне было все понятно. Несмотря на продолжительность видео, я и не заметил как прошло 20 минут! Спасибо за видео урок.		(Константин Р.)</a:t>
            </a:r>
          </a:p>
          <a:p>
            <a:pPr>
              <a:buNone/>
            </a:pPr>
            <a:endParaRPr lang="ru-RU" sz="1800" dirty="0" smtClean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Т.к. этими делами не увлекаюсь, с компьютером почти не дружу, посмотрев ролик я многое поняла изнутри процесса становления фильма. Пугает лишь длительность, но, начав просмотр, ролик увлекает. Если есть возможность, можно что-то сократить. А в целом очень здорово.	             (Лера Г.)</a:t>
            </a:r>
            <a:endParaRPr lang="ru-RU" sz="180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6">
      <a:dk1>
        <a:sysClr val="windowText" lastClr="000000"/>
      </a:dk1>
      <a:lt1>
        <a:srgbClr val="6B778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698</TotalTime>
  <Words>399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Видеомонтаж для начинающих</vt:lpstr>
      <vt:lpstr>Состав проектной группы и консультант</vt:lpstr>
      <vt:lpstr>Актуальность и цель</vt:lpstr>
      <vt:lpstr>Проблема</vt:lpstr>
      <vt:lpstr>Продукт: Немножко теории</vt:lpstr>
      <vt:lpstr>Продукт: Что и где в  Adobe Premiere Pro</vt:lpstr>
      <vt:lpstr>Задачи</vt:lpstr>
      <vt:lpstr>Ожидаемый результат работы и критерии оценки</vt:lpstr>
      <vt:lpstr>Отзывы в ВКонтакте</vt:lpstr>
      <vt:lpstr>Отзывы в ВКонтакте</vt:lpstr>
      <vt:lpstr>Отзывы в ВКонтакте</vt:lpstr>
      <vt:lpstr>Статистика просмотров в YouTube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86</cp:revision>
  <dcterms:created xsi:type="dcterms:W3CDTF">2015-12-23T07:54:39Z</dcterms:created>
  <dcterms:modified xsi:type="dcterms:W3CDTF">2015-12-24T21:30:33Z</dcterms:modified>
</cp:coreProperties>
</file>