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7" r:id="rId2"/>
    <p:sldId id="261" r:id="rId3"/>
    <p:sldId id="270" r:id="rId4"/>
    <p:sldId id="265" r:id="rId5"/>
    <p:sldId id="257" r:id="rId6"/>
    <p:sldId id="258" r:id="rId7"/>
    <p:sldId id="266" r:id="rId8"/>
    <p:sldId id="268" r:id="rId9"/>
    <p:sldId id="263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2DB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5AA9-9F31-4CBA-8443-3222F8B92B80}" type="datetimeFigureOut">
              <a:rPr lang="ru-RU" smtClean="0"/>
              <a:pPr/>
              <a:t>25.12.2015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0AD7-04AE-404C-B253-32A26D8E4D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6409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402DB1"/>
                </a:solidFill>
              </a:rPr>
              <a:t>РПЦ</a:t>
            </a:r>
            <a:r>
              <a:rPr lang="en-US" sz="5400" b="1" dirty="0" smtClean="0">
                <a:ln>
                  <a:prstDash val="solid"/>
                </a:ln>
                <a:solidFill>
                  <a:srgbClr val="402DB1"/>
                </a:solidFill>
              </a:rPr>
              <a:t> 1937-1946 </a:t>
            </a:r>
            <a:r>
              <a:rPr lang="ru-RU" sz="5400" b="1" dirty="0" smtClean="0">
                <a:ln>
                  <a:prstDash val="solid"/>
                </a:ln>
                <a:solidFill>
                  <a:srgbClr val="402DB1"/>
                </a:solidFill>
              </a:rPr>
              <a:t>гг.</a:t>
            </a:r>
            <a:r>
              <a:rPr lang="en-US" sz="5400" b="1" dirty="0" smtClean="0">
                <a:ln>
                  <a:prstDash val="solid"/>
                </a:ln>
                <a:solidFill>
                  <a:srgbClr val="402DB1"/>
                </a:solidFill>
              </a:rPr>
              <a:t>: </a:t>
            </a:r>
            <a:r>
              <a:rPr lang="ru-RU" sz="5400" b="1" dirty="0" smtClean="0">
                <a:ln>
                  <a:prstDash val="solid"/>
                </a:ln>
                <a:solidFill>
                  <a:srgbClr val="402DB1"/>
                </a:solidFill>
              </a:rPr>
              <a:t>от катакомб к легализации</a:t>
            </a:r>
            <a:endParaRPr lang="ru-RU" sz="5400" b="1" cap="none" spc="0" dirty="0">
              <a:ln>
                <a:prstDash val="solid"/>
              </a:ln>
              <a:solidFill>
                <a:srgbClr val="402DB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3861048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Участники проекта</a:t>
            </a:r>
            <a:r>
              <a:rPr lang="en-US" dirty="0" smtClean="0"/>
              <a:t>:</a:t>
            </a:r>
          </a:p>
          <a:p>
            <a:pPr algn="r"/>
            <a:r>
              <a:rPr lang="ru-RU" dirty="0" smtClean="0"/>
              <a:t>Гречухина Варвара 8-а (руководитель)</a:t>
            </a:r>
          </a:p>
          <a:p>
            <a:pPr algn="r"/>
            <a:r>
              <a:rPr lang="ru-RU" dirty="0" smtClean="0"/>
              <a:t>Левина Варвара 8-а</a:t>
            </a:r>
          </a:p>
          <a:p>
            <a:pPr algn="r"/>
            <a:r>
              <a:rPr lang="ru-RU" dirty="0" smtClean="0"/>
              <a:t>Консультант проекта</a:t>
            </a:r>
            <a:r>
              <a:rPr lang="en-US" dirty="0" smtClean="0"/>
              <a:t>:</a:t>
            </a:r>
            <a:r>
              <a:rPr lang="ru-RU" dirty="0" smtClean="0"/>
              <a:t> Наумов Л.А.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ГБОУ гимназия №1505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63093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 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Источники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Дело архимандрита </a:t>
            </a:r>
            <a:r>
              <a:rPr lang="ru-RU" sz="2400" dirty="0" err="1" smtClean="0"/>
              <a:t>Кронида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Воспоминания С.М. Волкова об открытии Лавры в 1946 г.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Фрагменты дневников Сергея Волкова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Курсовая работа Наумовой М.Л.</a:t>
            </a:r>
            <a:endParaRPr lang="ru-RU" sz="2400" dirty="0"/>
          </a:p>
        </p:txBody>
      </p:sp>
      <p:pic>
        <p:nvPicPr>
          <p:cNvPr id="26626" name="Picture 2" descr="http://www.publy.ru/wp-content/uploads/2013/12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24944"/>
            <a:ext cx="5354846" cy="3563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60" cy="7920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5" name="Picture 1" descr="C:\Users\gym1505\Desktop\итог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871838" cy="3375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Актуальность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Тема Сталинской эпохи и репрессий очень актуальна сейчас. Ведутся многочисленные дискуссии, споры.</a:t>
            </a:r>
            <a:r>
              <a:rPr lang="en-US" sz="2400" dirty="0" smtClean="0"/>
              <a:t> </a:t>
            </a:r>
            <a:r>
              <a:rPr lang="ru-RU" sz="2400" dirty="0" smtClean="0"/>
              <a:t>Роль церкви в истории и становлении русской культуры также очень неоднозначна и требует большего внимания.</a:t>
            </a:r>
            <a:endParaRPr lang="ru-RU" sz="2400" dirty="0"/>
          </a:p>
        </p:txBody>
      </p:sp>
      <p:pic>
        <p:nvPicPr>
          <p:cNvPr id="9218" name="Picture 2" descr="http://img1.liveinternet.ru/images/attach/c/6/90/591/90591053_Przhevalskiy.jpg"/>
          <p:cNvPicPr>
            <a:picLocks noChangeAspect="1" noChangeArrowheads="1"/>
          </p:cNvPicPr>
          <p:nvPr/>
        </p:nvPicPr>
        <p:blipFill>
          <a:blip r:embed="rId2" cstate="print"/>
          <a:srcRect b="2941"/>
          <a:stretch>
            <a:fillRect/>
          </a:stretch>
        </p:blipFill>
        <p:spPr bwMode="auto">
          <a:xfrm>
            <a:off x="971600" y="3429000"/>
            <a:ext cx="2772635" cy="3168352"/>
          </a:xfrm>
          <a:prstGeom prst="rect">
            <a:avLst/>
          </a:prstGeom>
          <a:noFill/>
        </p:spPr>
      </p:pic>
      <p:pic>
        <p:nvPicPr>
          <p:cNvPr id="9220" name="Picture 4" descr="https://autotravel.ru/phalbum/90256/1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645024"/>
            <a:ext cx="4379640" cy="2956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903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442913" lvl="1" indent="14288" algn="just">
              <a:buNone/>
            </a:pPr>
            <a:r>
              <a:rPr lang="ru-RU" dirty="0" smtClean="0"/>
              <a:t>О развитии, жизни православной церкви </a:t>
            </a:r>
            <a:r>
              <a:rPr lang="ru-RU" dirty="0" smtClean="0"/>
              <a:t>в период </a:t>
            </a:r>
            <a:r>
              <a:rPr lang="ru-RU" dirty="0" smtClean="0"/>
              <a:t>правления Сталина мало что известно.</a:t>
            </a:r>
            <a:endParaRPr lang="ru-RU" dirty="0"/>
          </a:p>
        </p:txBody>
      </p:sp>
      <p:pic>
        <p:nvPicPr>
          <p:cNvPr id="1026" name="Picture 2" descr="http://shgpi.edu.ru/biblioteka/site/Studentam/vkr/pic/p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5184576" cy="3187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Задачи проекта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19256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000" dirty="0" smtClean="0">
                <a:latin typeface="Calibri" pitchFamily="34" charset="0"/>
              </a:rPr>
              <a:t>Провести подготовительный этап разработки проекта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Защитить тему проекта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Разработать концепцию проекта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Найти и изучить литературу и другие материалы, касающиеся темы проекта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Провести исследование на основе изученной литературы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Создать курс в moodle по теме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Написать статью на основе проведенных исследований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Создать рекламу проекта</a:t>
            </a:r>
          </a:p>
          <a:p>
            <a:pPr algn="just"/>
            <a:r>
              <a:rPr lang="ru-RU" sz="4000" dirty="0" smtClean="0">
                <a:latin typeface="Calibri" pitchFamily="34" charset="0"/>
              </a:rPr>
              <a:t>Подготовить текст защиты проекта и презентацию для защиты</a:t>
            </a:r>
            <a:endParaRPr lang="ru-RU" sz="3500" dirty="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8689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Цель проекта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Провести исследование и выяснить, почему государству не удалось уничтожить церковь во время репрессий, как верующие выбирали свои пути в условиях гонений. Понять и исследовать вопрос о том, почему Иосиф Сталин в 1946 году легализовал церковь, по сути, отказавшись от своих давних убеждений?</a:t>
            </a:r>
          </a:p>
          <a:p>
            <a:pPr marL="0" indent="0">
              <a:buNone/>
            </a:pPr>
            <a:endParaRPr lang="ru-RU" sz="2600" dirty="0"/>
          </a:p>
        </p:txBody>
      </p:sp>
      <p:pic>
        <p:nvPicPr>
          <p:cNvPr id="7170" name="Picture 2" descr="http://source.net-way.org/images/go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4054082" cy="2805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148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Продукты проекта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16847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курс в moodle</a:t>
            </a:r>
            <a:endParaRPr lang="ru-RU" sz="2800" dirty="0" smtClean="0"/>
          </a:p>
          <a:p>
            <a:r>
              <a:rPr lang="ru-RU" sz="2800" dirty="0" smtClean="0"/>
              <a:t>статья на основе проведенных исследований </a:t>
            </a:r>
            <a:endParaRPr lang="ru-RU" sz="2800" dirty="0"/>
          </a:p>
        </p:txBody>
      </p:sp>
      <p:pic>
        <p:nvPicPr>
          <p:cNvPr id="19458" name="Picture 2" descr="http://www.sstu.ru/upload/iblock/4de/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39" y="3091314"/>
            <a:ext cx="8101410" cy="2362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73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Критерии оценки продуктов проекта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4824536" cy="32689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i="1" u="sng" dirty="0" smtClean="0"/>
              <a:t>Курс в moodle </a:t>
            </a:r>
            <a:r>
              <a:rPr lang="ru-RU" sz="2600" i="1" u="sng" dirty="0" smtClean="0"/>
              <a:t>должен быть:</a:t>
            </a:r>
            <a:endParaRPr lang="ru-RU" sz="2600" dirty="0" smtClean="0"/>
          </a:p>
          <a:p>
            <a:r>
              <a:rPr lang="ru-RU" sz="2600" dirty="0" smtClean="0"/>
              <a:t>понятным</a:t>
            </a:r>
          </a:p>
          <a:p>
            <a:r>
              <a:rPr lang="ru-RU" sz="2600" dirty="0" smtClean="0"/>
              <a:t>содержать нужную информацию</a:t>
            </a:r>
          </a:p>
          <a:p>
            <a:pPr>
              <a:buNone/>
            </a:pPr>
            <a:r>
              <a:rPr lang="ru-RU" sz="2600" i="1" u="sng" dirty="0" smtClean="0"/>
              <a:t>Статья должна быть:</a:t>
            </a:r>
            <a:endParaRPr lang="ru-RU" sz="2600" dirty="0" smtClean="0"/>
          </a:p>
          <a:p>
            <a:r>
              <a:rPr lang="ru-RU" sz="2600" dirty="0" smtClean="0"/>
              <a:t>грамотно написана, логически обоснована</a:t>
            </a:r>
          </a:p>
          <a:p>
            <a:r>
              <a:rPr lang="ru-RU" sz="2600" dirty="0" smtClean="0"/>
              <a:t>содержать всю необходимую информацию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6" descr="201303311732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672408" cy="2667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Проделанная работа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7652" name="Picture 4" descr="http://www.mrise.ru/misc/i/ai/67781/68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728403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Следующие шаги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gym1505\Desktop\imposssible37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704193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9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249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Актуальность </vt:lpstr>
      <vt:lpstr>Проблема</vt:lpstr>
      <vt:lpstr>Задачи проекта</vt:lpstr>
      <vt:lpstr>Цель проекта</vt:lpstr>
      <vt:lpstr>Продукты проекта</vt:lpstr>
      <vt:lpstr>Критерии оценки продуктов проекта</vt:lpstr>
      <vt:lpstr>Слайд 8</vt:lpstr>
      <vt:lpstr>Следующие шаги</vt:lpstr>
      <vt:lpstr>Слайд 10</vt:lpstr>
      <vt:lpstr> СПАСИБО ЗА ВНИМАНИЕ! 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ВелосипеДА</dc:title>
  <dc:creator>Kostya</dc:creator>
  <cp:lastModifiedBy>gym1505</cp:lastModifiedBy>
  <cp:revision>92</cp:revision>
  <dcterms:created xsi:type="dcterms:W3CDTF">2014-12-21T11:43:09Z</dcterms:created>
  <dcterms:modified xsi:type="dcterms:W3CDTF">2015-12-25T09:03:53Z</dcterms:modified>
</cp:coreProperties>
</file>