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1"/>
  </p:notesMasterIdLst>
  <p:sldIdLst>
    <p:sldId id="256" r:id="rId2"/>
    <p:sldId id="286" r:id="rId3"/>
    <p:sldId id="272" r:id="rId4"/>
    <p:sldId id="284" r:id="rId5"/>
    <p:sldId id="282" r:id="rId6"/>
    <p:sldId id="283" r:id="rId7"/>
    <p:sldId id="273" r:id="rId8"/>
    <p:sldId id="285" r:id="rId9"/>
    <p:sldId id="28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6"/>
    <p:restoredTop sz="94497"/>
  </p:normalViewPr>
  <p:slideViewPr>
    <p:cSldViewPr>
      <p:cViewPr varScale="1">
        <p:scale>
          <a:sx n="84" d="100"/>
          <a:sy n="84" d="100"/>
        </p:scale>
        <p:origin x="138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4" Type="http://schemas.openxmlformats.org/officeDocument/2006/relationships/chartUserShapes" Target="../drawings/drawing1.xml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4" Type="http://schemas.openxmlformats.org/officeDocument/2006/relationships/chartUserShapes" Target="../drawings/drawing2.xml"/><Relationship Id="rId1" Type="http://schemas.microsoft.com/office/2011/relationships/chartStyle" Target="style2.xml"/><Relationship Id="rId2" Type="http://schemas.microsoft.com/office/2011/relationships/chartColorStyle" Target="colors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14.09.2020 - 14.10.2020</a:t>
            </a:r>
          </a:p>
        </c:rich>
      </c:tx>
      <c:layout>
        <c:manualLayout>
          <c:xMode val="edge"/>
          <c:yMode val="edge"/>
          <c:x val="0.000362255442707359"/>
          <c:y val="0.01751185497426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869565217391304"/>
          <c:y val="0.169847297543882"/>
          <c:w val="0.91304347826087"/>
          <c:h val="0.6988137901491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14.09.2020 - 14.10.2020</c:v>
                </c:pt>
              </c:strCache>
            </c:strRef>
          </c:tx>
          <c:spPr>
            <a:solidFill>
              <a:srgbClr val="00B050"/>
            </a:solidFill>
          </c:spPr>
          <c:dPt>
            <c:idx val="0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B7E-4412-959B-B4E72BA1DB74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Лист1!$A$2:$A$5</c:f>
              <c:strCache>
                <c:ptCount val="2"/>
                <c:pt idx="0">
                  <c:v>Оценка 5,4</c:v>
                </c:pt>
                <c:pt idx="1">
                  <c:v>Оценка 3,2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63.0</c:v>
                </c:pt>
                <c:pt idx="1">
                  <c:v>37.0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7E-4412-959B-B4E72BA1DB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0"/>
          <c:y val="0.90816801636646"/>
          <c:w val="0.404495162742338"/>
          <c:h val="0.08891334113782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000901771336553949"/>
          <c:y val="0.02043049746997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18.11.2020 - 18.12.2020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D7C-4F2C-966A-88902B40BC5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D7C-4F2C-966A-88902B40BC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Лист1!$A$2:$A$5</c:f>
              <c:strCache>
                <c:ptCount val="2"/>
                <c:pt idx="0">
                  <c:v>Оценка 5,4</c:v>
                </c:pt>
                <c:pt idx="1">
                  <c:v>Оценка 3,2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84.0</c:v>
                </c:pt>
                <c:pt idx="1">
                  <c:v>16.0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7C-4F2C-966A-88902B40B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00145612233253451"/>
          <c:y val="0.928598513836434"/>
          <c:w val="0.44383937515057"/>
          <c:h val="0.07140148616356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0.86079</cdr:x>
      <cdr:y>0.78914</cdr:y>
    </cdr:from>
    <cdr:to>
      <cdr:x>0.97465</cdr:x>
      <cdr:y>0.97472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12768" y="38884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 smtClean="0"/>
            <a:t>63%</a:t>
          </a:r>
          <a:endParaRPr lang="ru-RU" sz="2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0.82869</cdr:x>
      <cdr:y>0.73255</cdr:y>
    </cdr:from>
    <cdr:to>
      <cdr:x>0.94463</cdr:x>
      <cdr:y>0.94269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35638" y="318755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 smtClean="0"/>
            <a:t>84%</a:t>
          </a:r>
          <a:endParaRPr lang="ru-RU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E9F03-9869-BB48-9D16-84C5D816EF4E}" type="datetimeFigureOut">
              <a:rPr lang="ru-RU" smtClean="0"/>
              <a:t>09.02.21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30C3F-9C74-3B42-B214-A5079854F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085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30C3F-9C74-3B42-B214-A5079854F0D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353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699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117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303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9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869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2141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7839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62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35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998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94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0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hyperlink" Target="https://ayfaar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52" y="1628800"/>
            <a:ext cx="6624736" cy="535313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504" y="260648"/>
            <a:ext cx="468052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«Этот удивительный ритм»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Автор проекта -</a:t>
            </a:r>
          </a:p>
          <a:p>
            <a:r>
              <a:rPr lang="ru-RU" sz="2400" b="1" dirty="0" smtClean="0"/>
              <a:t>ученица </a:t>
            </a:r>
            <a:r>
              <a:rPr lang="ru-RU" sz="2400" b="1" dirty="0"/>
              <a:t>4 класса «З»</a:t>
            </a:r>
          </a:p>
          <a:p>
            <a:r>
              <a:rPr lang="ru-RU" sz="2400" b="1" dirty="0"/>
              <a:t>ГБОУ  средняя школа №</a:t>
            </a:r>
            <a:r>
              <a:rPr lang="ru-RU" sz="2400" b="1" dirty="0" smtClean="0"/>
              <a:t>1505</a:t>
            </a:r>
          </a:p>
          <a:p>
            <a:r>
              <a:rPr lang="ru-RU" sz="2400" b="1" dirty="0" smtClean="0"/>
              <a:t>«Преображенская</a:t>
            </a:r>
            <a:r>
              <a:rPr lang="ru-RU" sz="2400" b="1" dirty="0"/>
              <a:t>»</a:t>
            </a:r>
          </a:p>
          <a:p>
            <a:r>
              <a:rPr lang="ru-RU" sz="2400" b="1" dirty="0" err="1"/>
              <a:t>Патеева</a:t>
            </a:r>
            <a:r>
              <a:rPr lang="ru-RU" sz="2400" b="1" dirty="0"/>
              <a:t> </a:t>
            </a:r>
            <a:r>
              <a:rPr lang="ru-RU" sz="2400" b="1" dirty="0" err="1"/>
              <a:t>Ляйсан</a:t>
            </a:r>
            <a:endParaRPr lang="ru-RU" sz="2400" b="1" dirty="0"/>
          </a:p>
          <a:p>
            <a:endParaRPr lang="ru-RU" sz="2400" b="1" dirty="0" smtClean="0"/>
          </a:p>
          <a:p>
            <a:r>
              <a:rPr lang="ru-RU" sz="2400" b="1" dirty="0" smtClean="0"/>
              <a:t>Руководитель -</a:t>
            </a:r>
          </a:p>
          <a:p>
            <a:r>
              <a:rPr lang="ru-RU" sz="2400" b="1" dirty="0" smtClean="0"/>
              <a:t>Славинская </a:t>
            </a:r>
            <a:r>
              <a:rPr lang="ru-RU" sz="2400" b="1" dirty="0"/>
              <a:t>Е.Г.</a:t>
            </a:r>
          </a:p>
        </p:txBody>
      </p:sp>
    </p:spTree>
    <p:extLst>
      <p:ext uri="{BB962C8B-B14F-4D97-AF65-F5344CB8AC3E}">
        <p14:creationId xmlns:p14="http://schemas.microsoft.com/office/powerpoint/2010/main" val="35888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216" y="2525033"/>
            <a:ext cx="5801784" cy="4351338"/>
          </a:xfr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056"/>
            <a:ext cx="5682529" cy="4261896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011" y="3349863"/>
            <a:ext cx="4702011" cy="352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75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478" y="193683"/>
            <a:ext cx="7886700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-apple-system" charset="0"/>
                <a:ea typeface="-apple-system" charset="0"/>
                <a:cs typeface="-apple-system" charset="0"/>
              </a:rPr>
              <a:t/>
            </a:r>
            <a:br>
              <a:rPr lang="ru-RU" dirty="0" smtClean="0">
                <a:latin typeface="-apple-system" charset="0"/>
                <a:ea typeface="-apple-system" charset="0"/>
                <a:cs typeface="-apple-system" charset="0"/>
              </a:rPr>
            </a:br>
            <a:endParaRPr lang="ru-RU" dirty="0">
              <a:latin typeface="-apple-system" charset="0"/>
              <a:ea typeface="-apple-system" charset="0"/>
              <a:cs typeface="-apple-system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4840485" y="162322"/>
            <a:ext cx="4427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>
              <a:buFont typeface="Arial" charset="0"/>
              <a:buChar char="•"/>
            </a:pPr>
            <a:endParaRPr lang="ru-RU" sz="3200" b="1" dirty="0">
              <a:latin typeface="-apple-system" charset="0"/>
              <a:ea typeface="-apple-system" charset="0"/>
              <a:cs typeface="-apple-system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93684"/>
            <a:ext cx="7886700" cy="5983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Цель проекта</a:t>
            </a:r>
            <a:endParaRPr lang="ru-RU" b="1" dirty="0"/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004" y="778458"/>
            <a:ext cx="7452320" cy="611090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9822" y="483098"/>
            <a:ext cx="776860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pPr marL="457200" indent="-457200">
              <a:buFont typeface="Arial" charset="0"/>
              <a:buChar char="•"/>
            </a:pPr>
            <a:r>
              <a:rPr lang="ru-RU" sz="2800" dirty="0" smtClean="0"/>
              <a:t>создать </a:t>
            </a:r>
            <a:r>
              <a:rPr lang="ru-RU" sz="2800" dirty="0"/>
              <a:t>комплекс упражнений для активизации деятельности головного мозга, направленной на более успешное формирование вычислительных </a:t>
            </a:r>
            <a:r>
              <a:rPr lang="ru-RU" sz="2800" dirty="0" smtClean="0"/>
              <a:t>навыков</a:t>
            </a:r>
            <a:endParaRPr lang="ru-RU" sz="2800" dirty="0"/>
          </a:p>
          <a:p>
            <a:r>
              <a:rPr lang="ru-RU" sz="2800" b="1" dirty="0"/>
              <a:t>Задачи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800" dirty="0"/>
              <a:t>изучить литературу по теме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800" dirty="0"/>
              <a:t>опросить класс, что именно вызывает сложности при устном счёте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800" dirty="0"/>
              <a:t>узнать результаты успеваемости у учителя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800" dirty="0"/>
              <a:t>разработать упражнения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800" dirty="0"/>
              <a:t>провести апробацию в классе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800" dirty="0"/>
              <a:t>проанализировать 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204064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56" y="82805"/>
            <a:ext cx="7185752" cy="71857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60232" y="82805"/>
            <a:ext cx="23079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2400" b="1" dirty="0"/>
              <a:t>т</a:t>
            </a:r>
            <a:r>
              <a:rPr lang="ru-RU" sz="2400" b="1" dirty="0" smtClean="0"/>
              <a:t>ворчество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400" b="1" dirty="0" smtClean="0"/>
              <a:t>воображение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400" b="1" dirty="0"/>
              <a:t>и</a:t>
            </a:r>
            <a:r>
              <a:rPr lang="ru-RU" sz="2400" b="1" dirty="0" smtClean="0"/>
              <a:t>нтуиция</a:t>
            </a:r>
            <a:endParaRPr lang="ru-RU" sz="2400" b="1" dirty="0"/>
          </a:p>
          <a:p>
            <a:pPr marL="285750" indent="-285750">
              <a:buFont typeface="Arial" charset="0"/>
              <a:buChar char="•"/>
            </a:pPr>
            <a:r>
              <a:rPr lang="ru-RU" sz="2400" b="1" dirty="0" smtClean="0"/>
              <a:t>эмоции 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4625068"/>
            <a:ext cx="27254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sz="2400" b="1" dirty="0" smtClean="0"/>
              <a:t>Анализ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b="1" dirty="0" smtClean="0"/>
              <a:t>Рациональность</a:t>
            </a:r>
            <a:endParaRPr lang="ru-RU" sz="2400" b="1" dirty="0"/>
          </a:p>
          <a:p>
            <a:pPr marL="342900" indent="-342900">
              <a:buFont typeface="Arial" charset="0"/>
              <a:buChar char="•"/>
            </a:pPr>
            <a:r>
              <a:rPr lang="ru-RU" sz="2400" b="1" dirty="0" smtClean="0"/>
              <a:t>Речь 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5831259"/>
            <a:ext cx="6732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Источник информации </a:t>
            </a:r>
            <a:r>
              <a:rPr lang="en-US" dirty="0" smtClean="0">
                <a:hlinkClick r:id="rId3"/>
              </a:rPr>
              <a:t>https</a:t>
            </a:r>
            <a:r>
              <a:rPr lang="ru-RU" dirty="0" smtClean="0">
                <a:hlinkClick r:id="rId3"/>
              </a:rPr>
              <a:t>:</a:t>
            </a:r>
            <a:r>
              <a:rPr lang="en-US" dirty="0" smtClean="0">
                <a:hlinkClick r:id="rId3"/>
              </a:rPr>
              <a:t>//ayfaar.ru</a:t>
            </a:r>
            <a:endParaRPr lang="ru-RU" dirty="0" smtClean="0"/>
          </a:p>
          <a:p>
            <a:r>
              <a:rPr lang="ru-RU" dirty="0" smtClean="0"/>
              <a:t>Статья об американском ученом исследователе Джоне </a:t>
            </a:r>
            <a:r>
              <a:rPr lang="ru-RU" dirty="0" err="1" smtClean="0"/>
              <a:t>Кэмпбелле</a:t>
            </a:r>
            <a:endParaRPr lang="ru-RU" dirty="0"/>
          </a:p>
          <a:p>
            <a:r>
              <a:rPr lang="en-US" dirty="0" smtClean="0"/>
              <a:t>https</a:t>
            </a:r>
            <a:r>
              <a:rPr lang="ru-RU" dirty="0" smtClean="0"/>
              <a:t>:</a:t>
            </a:r>
            <a:r>
              <a:rPr lang="en-US" dirty="0" smtClean="0"/>
              <a:t>//</a:t>
            </a:r>
            <a:r>
              <a:rPr lang="en-US" dirty="0" err="1" smtClean="0"/>
              <a:t>FoodandHealth.ru</a:t>
            </a:r>
            <a:endParaRPr lang="ru-RU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Наш мозг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81714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4807446" cy="1115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-apple-system" charset="0"/>
                <a:ea typeface="-apple-system" charset="0"/>
                <a:cs typeface="-apple-system" charset="0"/>
              </a:rPr>
              <a:t>Тренировка</a:t>
            </a:r>
            <a:endParaRPr lang="ru-RU" b="1" dirty="0">
              <a:latin typeface="-apple-system" charset="0"/>
              <a:ea typeface="-apple-system" charset="0"/>
              <a:cs typeface="-apple-system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0"/>
            <a:ext cx="1706490" cy="1399322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14" y="1399322"/>
            <a:ext cx="7886700" cy="3644077"/>
          </a:xfrm>
        </p:spPr>
      </p:pic>
      <p:sp>
        <p:nvSpPr>
          <p:cNvPr id="7" name="TextBox 6"/>
          <p:cNvSpPr txBox="1"/>
          <p:nvPr/>
        </p:nvSpPr>
        <p:spPr>
          <a:xfrm>
            <a:off x="1115616" y="5517232"/>
            <a:ext cx="3207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Видео на сайте не загружается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9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latin typeface="-apple-system" charset="0"/>
                <a:ea typeface="-apple-system" charset="0"/>
                <a:cs typeface="-apple-system" charset="0"/>
              </a:rPr>
              <a:t>Эксперимент</a:t>
            </a:r>
            <a:endParaRPr lang="ru-RU" b="1" dirty="0">
              <a:latin typeface="-apple-system" charset="0"/>
              <a:ea typeface="-apple-system" charset="0"/>
              <a:cs typeface="-apple-system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552"/>
            <a:ext cx="2178869" cy="1786673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90689"/>
            <a:ext cx="7886700" cy="3644077"/>
          </a:xfrm>
        </p:spPr>
      </p:pic>
      <p:sp>
        <p:nvSpPr>
          <p:cNvPr id="7" name="TextBox 6"/>
          <p:cNvSpPr txBox="1"/>
          <p:nvPr/>
        </p:nvSpPr>
        <p:spPr>
          <a:xfrm>
            <a:off x="1187624" y="5877272"/>
            <a:ext cx="3207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Видео на сайте не загружается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225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/>
          <a:lstStyle/>
          <a:p>
            <a:r>
              <a:rPr lang="ru-RU" dirty="0" smtClean="0">
                <a:latin typeface="-apple-system" charset="0"/>
                <a:ea typeface="-apple-system" charset="0"/>
                <a:cs typeface="-apple-system" charset="0"/>
              </a:rPr>
              <a:t/>
            </a:r>
            <a:br>
              <a:rPr lang="ru-RU" dirty="0" smtClean="0">
                <a:latin typeface="-apple-system" charset="0"/>
                <a:ea typeface="-apple-system" charset="0"/>
                <a:cs typeface="-apple-system" charset="0"/>
              </a:rPr>
            </a:br>
            <a:endParaRPr lang="ru-RU" dirty="0">
              <a:latin typeface="-apple-system" charset="0"/>
              <a:ea typeface="-apple-system" charset="0"/>
              <a:cs typeface="-apple-system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5143632"/>
              </p:ext>
            </p:extLst>
          </p:nvPr>
        </p:nvGraphicFramePr>
        <p:xfrm>
          <a:off x="251520" y="548680"/>
          <a:ext cx="8030716" cy="4927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8650" y="177281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37%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274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Отчет об успеваемости после серии утренних разминок</a:t>
            </a:r>
            <a:endParaRPr lang="ru-RU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272659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 rot="10800000" flipH="1" flipV="1">
            <a:off x="755576" y="2564904"/>
            <a:ext cx="1399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9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-apple-system" charset="0"/>
                <a:ea typeface="-apple-system" charset="0"/>
                <a:cs typeface="-apple-system" charset="0"/>
              </a:rPr>
              <a:t>Конец</a:t>
            </a:r>
            <a:endParaRPr lang="ru-RU" b="1" dirty="0">
              <a:latin typeface="-apple-system" charset="0"/>
              <a:ea typeface="-apple-system" charset="0"/>
              <a:cs typeface="-apple-system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dirty="0" smtClean="0"/>
              <a:t>Любите </a:t>
            </a:r>
            <a:r>
              <a:rPr lang="ru-RU" sz="3200" i="1" dirty="0"/>
              <a:t>и изучайте великое искусство музыки. Оно откроет вам целый мир высоких чувств, страстей, мыслей. Оно сделает вас духовно богаче. Благодаря музыке вы найдете в себе новые неведомые вам прежде силы. Вы увидите жизнь в новых тонах и красках</a:t>
            </a:r>
            <a:r>
              <a:rPr lang="ru-RU" sz="3200" dirty="0" smtClean="0"/>
              <a:t>.</a:t>
            </a:r>
          </a:p>
          <a:p>
            <a:pPr marL="0" indent="0">
              <a:buNone/>
            </a:pPr>
            <a:endParaRPr lang="ru-RU" sz="3200" dirty="0"/>
          </a:p>
          <a:p>
            <a:pPr marL="0" indent="0" algn="r">
              <a:buNone/>
            </a:pPr>
            <a:r>
              <a:rPr lang="ru-RU" sz="3200" dirty="0" smtClean="0"/>
              <a:t> </a:t>
            </a:r>
            <a:r>
              <a:rPr lang="ru-RU" sz="3200" b="1" dirty="0" smtClean="0">
                <a:latin typeface="-apple-system" charset="0"/>
                <a:ea typeface="-apple-system" charset="0"/>
                <a:cs typeface="-apple-system" charset="0"/>
              </a:rPr>
              <a:t>Дмитрий Шостакович </a:t>
            </a:r>
            <a:endParaRPr lang="ru-RU" sz="3200" b="1" dirty="0">
              <a:latin typeface="-apple-system" charset="0"/>
              <a:ea typeface="-apple-system" charset="0"/>
              <a:cs typeface="-apple-system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095447"/>
            <a:ext cx="1762553" cy="1762553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460" y="28163"/>
            <a:ext cx="2192027" cy="179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9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29781</TotalTime>
  <Words>184</Words>
  <Application>Microsoft Macintosh PowerPoint</Application>
  <PresentationFormat>Экран (4:3)</PresentationFormat>
  <Paragraphs>49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-apple-system</vt:lpstr>
      <vt:lpstr>Calibri</vt:lpstr>
      <vt:lpstr>Calibri Light</vt:lpstr>
      <vt:lpstr>Arial</vt:lpstr>
      <vt:lpstr>Office Theme</vt:lpstr>
      <vt:lpstr>Презентация PowerPoint</vt:lpstr>
      <vt:lpstr>Презентация PowerPoint</vt:lpstr>
      <vt:lpstr> </vt:lpstr>
      <vt:lpstr>Наш мозг</vt:lpstr>
      <vt:lpstr>Тренировка</vt:lpstr>
      <vt:lpstr>Эксперимент</vt:lpstr>
      <vt:lpstr> </vt:lpstr>
      <vt:lpstr>Отчет об успеваемости после серии утренних разминок</vt:lpstr>
      <vt:lpstr>Конец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Пользователь Microsoft Office</cp:lastModifiedBy>
  <cp:revision>145</cp:revision>
  <cp:lastPrinted>2018-10-29T16:44:05Z</cp:lastPrinted>
  <dcterms:created xsi:type="dcterms:W3CDTF">2018-09-26T10:43:35Z</dcterms:created>
  <dcterms:modified xsi:type="dcterms:W3CDTF">2021-02-09T14:16:44Z</dcterms:modified>
</cp:coreProperties>
</file>