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62" r:id="rId6"/>
    <p:sldId id="259" r:id="rId7"/>
    <p:sldId id="265" r:id="rId8"/>
    <p:sldId id="271" r:id="rId9"/>
    <p:sldId id="272" r:id="rId10"/>
    <p:sldId id="269" r:id="rId11"/>
    <p:sldId id="268" r:id="rId12"/>
    <p:sldId id="273" r:id="rId13"/>
    <p:sldId id="274" r:id="rId14"/>
    <p:sldId id="27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E21F1D-741C-4556-8E27-131ECEA7FDFF}" v="21" dt="2021-02-08T06:13:49.5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driy81" userId="v4tca2iG3v5BulS0WUjvAhXQR5lBSwHkbP/U/Fc+Kpo=" providerId="None" clId="Web-{B2E21F1D-741C-4556-8E27-131ECEA7FDFF}"/>
    <pc:docChg chg="delSld modSld sldOrd">
      <pc:chgData name="bodriy81" userId="v4tca2iG3v5BulS0WUjvAhXQR5lBSwHkbP/U/Fc+Kpo=" providerId="None" clId="Web-{B2E21F1D-741C-4556-8E27-131ECEA7FDFF}" dt="2021-02-08T06:13:47.629" v="11" actId="20577"/>
      <pc:docMkLst>
        <pc:docMk/>
      </pc:docMkLst>
      <pc:sldChg chg="modSp">
        <pc:chgData name="bodriy81" userId="v4tca2iG3v5BulS0WUjvAhXQR5lBSwHkbP/U/Fc+Kpo=" providerId="None" clId="Web-{B2E21F1D-741C-4556-8E27-131ECEA7FDFF}" dt="2021-02-08T06:12:27.739" v="2" actId="20577"/>
        <pc:sldMkLst>
          <pc:docMk/>
          <pc:sldMk cId="206100345" sldId="258"/>
        </pc:sldMkLst>
        <pc:spChg chg="mod">
          <ac:chgData name="bodriy81" userId="v4tca2iG3v5BulS0WUjvAhXQR5lBSwHkbP/U/Fc+Kpo=" providerId="None" clId="Web-{B2E21F1D-741C-4556-8E27-131ECEA7FDFF}" dt="2021-02-08T06:12:27.739" v="2" actId="20577"/>
          <ac:spMkLst>
            <pc:docMk/>
            <pc:sldMk cId="206100345" sldId="258"/>
            <ac:spMk id="3" creationId="{00000000-0000-0000-0000-000000000000}"/>
          </ac:spMkLst>
        </pc:spChg>
        <pc:picChg chg="mod">
          <ac:chgData name="bodriy81" userId="v4tca2iG3v5BulS0WUjvAhXQR5lBSwHkbP/U/Fc+Kpo=" providerId="None" clId="Web-{B2E21F1D-741C-4556-8E27-131ECEA7FDFF}" dt="2021-02-08T06:12:23.661" v="1" actId="1076"/>
          <ac:picMkLst>
            <pc:docMk/>
            <pc:sldMk cId="206100345" sldId="258"/>
            <ac:picMk id="3074" creationId="{00000000-0000-0000-0000-000000000000}"/>
          </ac:picMkLst>
        </pc:picChg>
        <pc:picChg chg="mod">
          <ac:chgData name="bodriy81" userId="v4tca2iG3v5BulS0WUjvAhXQR5lBSwHkbP/U/Fc+Kpo=" providerId="None" clId="Web-{B2E21F1D-741C-4556-8E27-131ECEA7FDFF}" dt="2021-02-08T06:12:21.708" v="0" actId="1076"/>
          <ac:picMkLst>
            <pc:docMk/>
            <pc:sldMk cId="206100345" sldId="258"/>
            <ac:picMk id="3076" creationId="{00000000-0000-0000-0000-000000000000}"/>
          </ac:picMkLst>
        </pc:picChg>
      </pc:sldChg>
      <pc:sldChg chg="modSp">
        <pc:chgData name="bodriy81" userId="v4tca2iG3v5BulS0WUjvAhXQR5lBSwHkbP/U/Fc+Kpo=" providerId="None" clId="Web-{B2E21F1D-741C-4556-8E27-131ECEA7FDFF}" dt="2021-02-08T06:12:55.536" v="5" actId="20577"/>
        <pc:sldMkLst>
          <pc:docMk/>
          <pc:sldMk cId="2373391314" sldId="259"/>
        </pc:sldMkLst>
        <pc:spChg chg="mod">
          <ac:chgData name="bodriy81" userId="v4tca2iG3v5BulS0WUjvAhXQR5lBSwHkbP/U/Fc+Kpo=" providerId="None" clId="Web-{B2E21F1D-741C-4556-8E27-131ECEA7FDFF}" dt="2021-02-08T06:12:55.536" v="5" actId="20577"/>
          <ac:spMkLst>
            <pc:docMk/>
            <pc:sldMk cId="2373391314" sldId="259"/>
            <ac:spMk id="3" creationId="{00000000-0000-0000-0000-000000000000}"/>
          </ac:spMkLst>
        </pc:spChg>
      </pc:sldChg>
      <pc:sldChg chg="del">
        <pc:chgData name="bodriy81" userId="v4tca2iG3v5BulS0WUjvAhXQR5lBSwHkbP/U/Fc+Kpo=" providerId="None" clId="Web-{B2E21F1D-741C-4556-8E27-131ECEA7FDFF}" dt="2021-02-08T06:13:20.567" v="6"/>
        <pc:sldMkLst>
          <pc:docMk/>
          <pc:sldMk cId="2107515598" sldId="266"/>
        </pc:sldMkLst>
      </pc:sldChg>
      <pc:sldChg chg="ord">
        <pc:chgData name="bodriy81" userId="v4tca2iG3v5BulS0WUjvAhXQR5lBSwHkbP/U/Fc+Kpo=" providerId="None" clId="Web-{B2E21F1D-741C-4556-8E27-131ECEA7FDFF}" dt="2021-02-08T06:13:29.129" v="8"/>
        <pc:sldMkLst>
          <pc:docMk/>
          <pc:sldMk cId="3322521537" sldId="268"/>
        </pc:sldMkLst>
      </pc:sldChg>
      <pc:sldChg chg="ord">
        <pc:chgData name="bodriy81" userId="v4tca2iG3v5BulS0WUjvAhXQR5lBSwHkbP/U/Fc+Kpo=" providerId="None" clId="Web-{B2E21F1D-741C-4556-8E27-131ECEA7FDFF}" dt="2021-02-08T06:13:30.254" v="9"/>
        <pc:sldMkLst>
          <pc:docMk/>
          <pc:sldMk cId="2979229206" sldId="269"/>
        </pc:sldMkLst>
      </pc:sldChg>
      <pc:sldChg chg="modSp">
        <pc:chgData name="bodriy81" userId="v4tca2iG3v5BulS0WUjvAhXQR5lBSwHkbP/U/Fc+Kpo=" providerId="None" clId="Web-{B2E21F1D-741C-4556-8E27-131ECEA7FDFF}" dt="2021-02-08T06:13:47.629" v="11" actId="20577"/>
        <pc:sldMkLst>
          <pc:docMk/>
          <pc:sldMk cId="375329627" sldId="273"/>
        </pc:sldMkLst>
        <pc:spChg chg="mod">
          <ac:chgData name="bodriy81" userId="v4tca2iG3v5BulS0WUjvAhXQR5lBSwHkbP/U/Fc+Kpo=" providerId="None" clId="Web-{B2E21F1D-741C-4556-8E27-131ECEA7FDFF}" dt="2021-02-08T06:13:47.629" v="11" actId="20577"/>
          <ac:spMkLst>
            <pc:docMk/>
            <pc:sldMk cId="375329627" sldId="273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0B88-1CBE-4080-B0B1-2678B559D221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C604-6585-4383-90B9-089AD8286E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23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0B88-1CBE-4080-B0B1-2678B559D221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C604-6585-4383-90B9-089AD8286E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37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0B88-1CBE-4080-B0B1-2678B559D221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C604-6585-4383-90B9-089AD8286E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25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0B88-1CBE-4080-B0B1-2678B559D221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C604-6585-4383-90B9-089AD8286E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188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0B88-1CBE-4080-B0B1-2678B559D221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C604-6585-4383-90B9-089AD8286E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531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0B88-1CBE-4080-B0B1-2678B559D221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C604-6585-4383-90B9-089AD8286E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30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0B88-1CBE-4080-B0B1-2678B559D221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C604-6585-4383-90B9-089AD8286E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38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0B88-1CBE-4080-B0B1-2678B559D221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C604-6585-4383-90B9-089AD8286E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922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0B88-1CBE-4080-B0B1-2678B559D221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C604-6585-4383-90B9-089AD8286E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626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0B88-1CBE-4080-B0B1-2678B559D221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C604-6585-4383-90B9-089AD8286E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88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0B88-1CBE-4080-B0B1-2678B559D221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C604-6585-4383-90B9-089AD8286E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527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90B88-1CBE-4080-B0B1-2678B559D221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FC604-6585-4383-90B9-089AD8286E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98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Изучение путей распространения микробов</a:t>
            </a:r>
            <a:endParaRPr kumimoji="0" lang="ru-RU" altLang="ru-RU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Выполнил Бодров Илья</a:t>
            </a:r>
          </a:p>
          <a:p>
            <a:r>
              <a:rPr lang="ru-RU" dirty="0"/>
              <a:t> 4 класса «В»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930" y="4207324"/>
            <a:ext cx="2980569" cy="228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33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sportpilna.ucoz.net/uyGkc1SA5C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130629"/>
            <a:ext cx="113792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229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rbsmi.ru/upload/iblock/414/414dfa79b20c8505635f20c3af6937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3" y="812800"/>
            <a:ext cx="10580913" cy="583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521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Опрос учащихся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Перед началом исследований предметов окружающей среды, я провел опрос методом анонимного анкетирования. Были заданы следующие вопросы:</a:t>
            </a:r>
          </a:p>
          <a:p>
            <a:r>
              <a:rPr lang="ru-RU" dirty="0"/>
              <a:t>1. Моете ли вы руки перед едой?</a:t>
            </a:r>
          </a:p>
          <a:p>
            <a:r>
              <a:rPr lang="ru-RU" dirty="0"/>
              <a:t>2. Как часто вы моете руки?</a:t>
            </a:r>
          </a:p>
          <a:p>
            <a:r>
              <a:rPr lang="ru-RU" dirty="0"/>
              <a:t>3. Пользуетесь ли вы антибактериальным мылом.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2" descr="https://www.slovogriz.ru/images/opros78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239" y="2717074"/>
            <a:ext cx="1847561" cy="184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29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Экспериментальная часть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88720"/>
            <a:ext cx="10291354" cy="498824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 нашем эксперименте по изучению микробной загрязненности мы использовали белый хлеб </a:t>
            </a:r>
          </a:p>
          <a:p>
            <a:pPr marL="0" indent="0">
              <a:buNone/>
            </a:pPr>
            <a:r>
              <a:rPr lang="ru-RU" dirty="0"/>
              <a:t>  </a:t>
            </a:r>
          </a:p>
          <a:p>
            <a:r>
              <a:rPr lang="ru-RU" dirty="0"/>
              <a:t>   Микробы часто передаются через предметы общего пользования-телефоны, ручки дверей, мобильные телефоны, клавиатура компьютера, ручки крана и другие предметы. Но самый большой центр транспортировки микробов –руки.</a:t>
            </a:r>
          </a:p>
          <a:p>
            <a:r>
              <a:rPr lang="ru-RU" dirty="0"/>
              <a:t>Мной был проведен эксперимент, с целью изучения механизмов распространения микробов. Для исследования поверхностей объектов окружающей был использован белый хлеб. Я брал разные предметы, а затем дотрагивался до хлеба. Так же был контрольный   образец до которого дотрагивался после мытья рук антисептическим мылом</a:t>
            </a:r>
          </a:p>
          <a:p>
            <a:r>
              <a:rPr lang="ru-RU" dirty="0"/>
              <a:t>Результаты исследования показали, что на образцах, которые брали не мытыми руками выросли плесневые грибы. Использование мыла значительно снижает загрязненность рук. На образцах наблюдается незначительный рост тех же плесневых грибов, но в значительно меньшем количестве, практически глазу не видны.</a:t>
            </a:r>
          </a:p>
          <a:p>
            <a:r>
              <a:rPr lang="ru-RU" dirty="0"/>
              <a:t>В данной работе я не ставил перед собой цель идентифицировать микробные колонии и количественно определить степень микробной загрязненности рук и я считаю, что визуальной оценки результатов будет достаточно для понимания важности соблюдения правил личной гигиены.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8657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84663"/>
            <a:ext cx="10515600" cy="518595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Проведенное мной исследование подтверждают гипотезу, что через грязные руки происходит распространение микробов и передача их от человека к человеку, были определены основные пути распространения микроорганизмов и составлена рекомендация по правильному мытью рук.</a:t>
            </a:r>
          </a:p>
          <a:p>
            <a:r>
              <a:rPr lang="ru-RU" dirty="0"/>
              <a:t>В процессе работы были освоены новые методы исследования </a:t>
            </a:r>
          </a:p>
          <a:p>
            <a:r>
              <a:rPr lang="ru-RU" dirty="0"/>
              <a:t>Полученные результаты позволяют нам сделать следующие выводы:</a:t>
            </a:r>
          </a:p>
          <a:p>
            <a:r>
              <a:rPr lang="ru-RU" dirty="0"/>
              <a:t>1. Микробная загрязненность рук зависит от качества гигиенической обработки: мытье рук с мылом и обработка антисептиком значительно снижает их микробное загрязнение.</a:t>
            </a:r>
          </a:p>
          <a:p>
            <a:r>
              <a:rPr lang="ru-RU" dirty="0"/>
              <a:t>2. Изучение отношения людей к проблеме гигиенического мытья рук установило, что, если многие люди пренебрегают мытьем рук перед приемом пищи и после посещения туалета.</a:t>
            </a:r>
          </a:p>
          <a:p>
            <a:r>
              <a:rPr lang="ru-RU" dirty="0"/>
              <a:t>Я считаю, что постоянное привлечение нашего внимания к данной проблеме будет способствовать формированию здоровых привычек и культуры гигиены. Результаты моего исследования, презентация о проведенной работе и видео-памятка о том, как правильно мыть руки, могут быть использованы для проведения классных часов, различных просветительских мероприятий для учащихся, учителей и родителей, чтобы привлечь внимание к данной проблеме и показать, как простое мытье рук водой с мылом, а также обработка рук антисептическим раствором помогает эффективно бороться с микробами, вызывающими опасные  заболевания.</a:t>
            </a:r>
          </a:p>
        </p:txBody>
      </p:sp>
    </p:spTree>
    <p:extLst>
      <p:ext uri="{BB962C8B-B14F-4D97-AF65-F5344CB8AC3E}">
        <p14:creationId xmlns:p14="http://schemas.microsoft.com/office/powerpoint/2010/main" val="3264037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Актуальность проекта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337" y="744583"/>
            <a:ext cx="10515600" cy="48053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       В школе и дома нам постоянно говорят о необходимости мыть руки перед едой и, приходя с улицы. Ведь распространение микробов наиболее часто происходит через руки. Именно руки контактируют со слизистыми оболочками ротовой полости, носа и глаз, через которые в организм человека могут попасть возбудители опасных заболеваний. Не соблюдая правил личной гигиены, больной человек грязными руками переносит микробы на предметы обихода, затем происходит загрязнение рук здоровых людей.</a:t>
            </a:r>
          </a:p>
          <a:p>
            <a:pPr marL="0" indent="0">
              <a:buNone/>
            </a:pPr>
            <a:r>
              <a:rPr lang="ru-RU" dirty="0"/>
              <a:t>Проблема правильного мытья рук приняла мировые масштабы  и актуальна сейчас во всем мире. Из-за рисков заразится новым вирусом </a:t>
            </a:r>
            <a:r>
              <a:rPr lang="en-US" dirty="0" err="1"/>
              <a:t>Covid</a:t>
            </a:r>
            <a:r>
              <a:rPr lang="ru-RU" dirty="0"/>
              <a:t>-1</a:t>
            </a:r>
            <a:r>
              <a:rPr lang="en-US" dirty="0"/>
              <a:t>9</a:t>
            </a:r>
            <a:r>
              <a:rPr lang="ru-RU" dirty="0"/>
              <a:t>, принявшие масштабы пандемии. Поэтому я решил провести собственное исследование.</a:t>
            </a:r>
          </a:p>
          <a:p>
            <a:endParaRPr lang="ru-RU" dirty="0"/>
          </a:p>
        </p:txBody>
      </p:sp>
      <p:pic>
        <p:nvPicPr>
          <p:cNvPr id="4" name="Picture 5" descr="C:\Users\user\Desktop\проект 2017 Арина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869" y="4240529"/>
            <a:ext cx="1905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462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8999"/>
            <a:ext cx="10515600" cy="1325563"/>
          </a:xfrm>
        </p:spPr>
        <p:txBody>
          <a:bodyPr/>
          <a:lstStyle/>
          <a:p>
            <a:r>
              <a:rPr lang="ru-RU" dirty="0"/>
              <a:t>Описание исследования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24734"/>
            <a:ext cx="10515600" cy="4351338"/>
          </a:xfrm>
        </p:spPr>
        <p:txBody>
          <a:bodyPr/>
          <a:lstStyle/>
          <a:p>
            <a:r>
              <a:rPr lang="ru-RU" dirty="0"/>
              <a:t>Человек, постоянно находясь в окружении микробов, но мытье рук кажется абсолютным минимумом, который нужно сделать, чтобы замедлить распространение микробов. Однако эта процедура стала стандартной относительно недавно. В нашем проекте мы рассмотрим пути распространение микробов.</a:t>
            </a:r>
          </a:p>
        </p:txBody>
      </p:sp>
      <p:pic>
        <p:nvPicPr>
          <p:cNvPr id="4" name="Рисунок 3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39" y="3435531"/>
            <a:ext cx="5441986" cy="320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png.pngtree.com/png-clipart/20190604/original/pngtree-washing-bacterial-vector-png-image_13582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304" y="3400403"/>
            <a:ext cx="2740497" cy="287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957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5029"/>
            <a:ext cx="10515600" cy="1345474"/>
          </a:xfrm>
        </p:spPr>
        <p:txBody>
          <a:bodyPr>
            <a:normAutofit/>
          </a:bodyPr>
          <a:lstStyle/>
          <a:p>
            <a:r>
              <a:rPr lang="ru-RU" dirty="0"/>
              <a:t>Проблема проекта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73943"/>
            <a:ext cx="10515600" cy="51043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В настоящее время люди не обращают на то, что передача микроорганизмов осуществляется через предметы окружающие нас и не задумываются о необходимости   мытья рук.</a:t>
            </a:r>
          </a:p>
          <a:p>
            <a:endParaRPr lang="ru-RU" dirty="0"/>
          </a:p>
        </p:txBody>
      </p:sp>
      <p:pic>
        <p:nvPicPr>
          <p:cNvPr id="5" name="Picture 5" descr="C:\Users\user\Desktop\проект 2017 Арина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429" y="386639"/>
            <a:ext cx="1322658" cy="131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s://2.bp.blogspot.com/-dGa2nb23qG4/WoGNYouCzeI/AAAAAAAA3sI/eGF2DpB0UqkmXhAZ8NvRhCK9AlrG-z8bACLcBGAs/s1600/28033398_2292608194299246_1678809056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63" y="4378621"/>
            <a:ext cx="2442483" cy="175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koronavirustoday.ru/wp-content/uploads/2020/03/infection-e15849883231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486" y="4306734"/>
            <a:ext cx="2980344" cy="183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00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20" y="457200"/>
            <a:ext cx="12192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Задачи.</a:t>
            </a:r>
          </a:p>
          <a:p>
            <a:pPr fontAlgn="base"/>
            <a:r>
              <a:rPr lang="ru-RU" sz="2400" dirty="0"/>
              <a:t>1. Найти, изучить доступную литературу, рассказывающую о микробах;</a:t>
            </a:r>
          </a:p>
          <a:p>
            <a:pPr fontAlgn="base"/>
            <a:r>
              <a:rPr lang="ru-RU" sz="2400" dirty="0"/>
              <a:t>2. Проанализировать полученную информацию.</a:t>
            </a:r>
          </a:p>
          <a:p>
            <a:r>
              <a:rPr lang="ru-RU" sz="2400" dirty="0"/>
              <a:t>3. Определить проблему и описать проведенное исследование;</a:t>
            </a:r>
          </a:p>
          <a:p>
            <a:r>
              <a:rPr lang="ru-RU" sz="2400" dirty="0"/>
              <a:t>4. Провести опрос учащихся;</a:t>
            </a:r>
          </a:p>
          <a:p>
            <a:r>
              <a:rPr lang="ru-RU" sz="2400" dirty="0"/>
              <a:t>5. Определить пути передачи и распространения микроорганизмов.</a:t>
            </a:r>
          </a:p>
          <a:p>
            <a:r>
              <a:rPr lang="ru-RU" sz="2400" dirty="0"/>
              <a:t>6. Провести эксперимент</a:t>
            </a:r>
          </a:p>
          <a:p>
            <a:pPr fontAlgn="base"/>
            <a:r>
              <a:rPr lang="ru-RU" sz="2400" dirty="0"/>
              <a:t>7. Узнать, как можно защититься от болезнетворных бактерий.</a:t>
            </a:r>
          </a:p>
          <a:p>
            <a:r>
              <a:rPr lang="ru-RU" sz="2400" dirty="0"/>
              <a:t>8. Выработать рекомендацию. (памятку)</a:t>
            </a:r>
          </a:p>
          <a:p>
            <a:r>
              <a:rPr lang="ru-RU" sz="2400" dirty="0"/>
              <a:t> </a:t>
            </a:r>
          </a:p>
          <a:p>
            <a:endParaRPr lang="ru-RU" sz="2400" dirty="0"/>
          </a:p>
          <a:p>
            <a:r>
              <a:rPr lang="ru-RU" sz="2400" dirty="0"/>
              <a:t>          На основании поставленных целей и задач мы определили гипотезу о возможных путях распространения микроорганизмов: передача микроорганизмов от человека к человеку может проходить через предметы окружающей среды.</a:t>
            </a:r>
          </a:p>
        </p:txBody>
      </p:sp>
    </p:spTree>
    <p:extLst>
      <p:ext uri="{BB962C8B-B14F-4D97-AF65-F5344CB8AC3E}">
        <p14:creationId xmlns:p14="http://schemas.microsoft.com/office/powerpoint/2010/main" val="1326377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проекта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57834"/>
            <a:ext cx="609817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b="1" u="sng" dirty="0"/>
              <a:t>Целью работы </a:t>
            </a:r>
            <a:r>
              <a:rPr lang="ru-RU" dirty="0"/>
              <a:t>стало определения наличие микробов на объектах  окружающих нас и определение путей их распространения. </a:t>
            </a:r>
            <a:endParaRPr lang="ru-RU" sz="2400" dirty="0">
              <a:latin typeface="Times New Roman" panose="02020603050405020304" pitchFamily="18" charset="0"/>
              <a:cs typeface="Times New Roman"/>
            </a:endParaRPr>
          </a:p>
          <a:p>
            <a:pPr marL="0" indent="0">
              <a:buNone/>
            </a:pPr>
            <a:r>
              <a:rPr lang="ru-RU" b="1" u="sng" dirty="0">
                <a:latin typeface="Times New Roman"/>
                <a:ea typeface="Times New Roman" panose="02020603050405020304" pitchFamily="18" charset="0"/>
                <a:cs typeface="Times New Roman"/>
              </a:rPr>
              <a:t>Объектом исследования</a:t>
            </a:r>
            <a:r>
              <a:rPr lang="ru-RU" u="sng" dirty="0">
                <a:latin typeface="Times New Roman"/>
                <a:ea typeface="Times New Roman" panose="02020603050405020304" pitchFamily="18" charset="0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 panose="02020603050405020304" pitchFamily="18" charset="0"/>
                <a:cs typeface="Times New Roman"/>
              </a:rPr>
              <a:t>процесс передачи микроорганизмов и их распространение в окружающей среде.</a:t>
            </a:r>
            <a:r>
              <a:rPr lang="ru-RU" b="1" dirty="0">
                <a:latin typeface="Times New Roman"/>
                <a:ea typeface="Times New Roman" panose="02020603050405020304" pitchFamily="18" charset="0"/>
                <a:cs typeface="Times New Roman"/>
              </a:rPr>
              <a:t> </a:t>
            </a:r>
            <a:endParaRPr lang="ru-RU" sz="2400"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Picture 5" descr="C:\Users\user\Desktop\проект 2017 Арина\Без названия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556" y="1027906"/>
            <a:ext cx="3643313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391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777446" cy="1325563"/>
          </a:xfrm>
        </p:spPr>
        <p:txBody>
          <a:bodyPr/>
          <a:lstStyle/>
          <a:p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Предметом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8754" y="1851750"/>
            <a:ext cx="5797731" cy="3948158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 микробная загрязненность рук и предметов обихода.</a:t>
            </a:r>
            <a:r>
              <a:rPr lang="ru-RU" dirty="0"/>
              <a:t> Исследование предметов окружающей среды на микробную загрязненность.</a:t>
            </a:r>
          </a:p>
          <a:p>
            <a:r>
              <a:rPr lang="ru-RU" dirty="0"/>
              <a:t>Микробы часто передаются через предметы общего пользования-телефоны, ручки дверей, мобильные телефоны, клавиатура компьютера, ручки крана и другие предметы. </a:t>
            </a:r>
          </a:p>
          <a:p>
            <a:pPr marL="0" indent="0">
              <a:buNone/>
            </a:pPr>
            <a:r>
              <a:rPr lang="ru-RU" dirty="0"/>
              <a:t>   Но самый большой центр         транспортировки микробов –руки.       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766" y="656953"/>
            <a:ext cx="4519748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16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Методы, используемые в работе: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dirty="0"/>
              <a:t>                                                    Опрос учащихся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Поисковый                        </a:t>
            </a:r>
          </a:p>
          <a:p>
            <a:pPr marL="0" indent="0">
              <a:buNone/>
            </a:pPr>
            <a:r>
              <a:rPr lang="ru-RU" dirty="0"/>
              <a:t>                                           Эксперимент</a:t>
            </a:r>
          </a:p>
          <a:p>
            <a:pPr marL="0" lv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1026" name="Picture 2" descr="https://www.slovogriz.ru/images/opros78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352" y="1463040"/>
            <a:ext cx="2372812" cy="236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7.hotpng.com/preview/723/756/57/search-engine-%E6%90%9C%E5%B0%8B-full-text-search-internet-google-search-world-wide-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" y="3300140"/>
            <a:ext cx="2782390" cy="301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ds05.infourok.ru/uploads/ex/077a/00158b49-b5c87162/hello_html_6d647c6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850" y="3826361"/>
            <a:ext cx="2577899" cy="235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085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История вопроса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72482"/>
            <a:ext cx="10515600" cy="484949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Первые жители Земли — микробы — появились 3,9 миллиарда лет назад. Со временем заселили любую пригодную для жизни нишу. Растения и животные не стали им конкурентами. Микробы изловчились создавать колонии внутри крупных организмов, процветая и размножаясь в этой богатой питательными веществами среде.</a:t>
            </a:r>
          </a:p>
          <a:p>
            <a:r>
              <a:rPr lang="ru-RU" dirty="0"/>
              <a:t>Болезни «грязных рук» являются одной из причин высокой детской смертности в Азии и Африке. Например, от диареи, по данным ВОЗ, ежедневно умирают 5 тысяч детей (90% составляют дети до 5 лет). Каждый год острые респираторные инфекции и кишечные заболевания уносят жизни миллионов детей до 5 лет. В том числе существует опасность заразиться </a:t>
            </a:r>
            <a:r>
              <a:rPr lang="en-US" dirty="0" err="1"/>
              <a:t>covid</a:t>
            </a:r>
            <a:r>
              <a:rPr lang="ru-RU" dirty="0"/>
              <a:t> 19, новый вирус, охвативший весь мир</a:t>
            </a:r>
          </a:p>
          <a:p>
            <a:r>
              <a:rPr lang="ru-RU" dirty="0"/>
              <a:t>Одна из причин резкого увеличения случаев заболевания кишечными инфекциями – это покупка продуктов на ярмарках. Заражение может произойти, когда продавец и покупатель обмениваются деньгами, которые считаются одним из самых зараженных патогенными микроорганизмами предметов.</a:t>
            </a:r>
          </a:p>
          <a:p>
            <a:r>
              <a:rPr lang="ru-RU" dirty="0"/>
              <a:t>Детский сад и школа – это источники повышенного риска для распространения заболеваний, которые часто связано с недостаточным соблюдением правил личной гигиены детьми. Больной ребенок, пришедший в детский сад или в школу, представляет опасность для всего коллектива. Инфекции могут передаваться через дверные ручки, предметы общего пользования, во время совместных игр. Некоторые вирусы и бактерии могут жить от 20 минут до нескольких суток на поверхностях различных предметов, а это увеличивает вероятность заражения детей.</a:t>
            </a:r>
          </a:p>
          <a:p>
            <a:endParaRPr lang="ru-RU" dirty="0"/>
          </a:p>
        </p:txBody>
      </p:sp>
      <p:pic>
        <p:nvPicPr>
          <p:cNvPr id="2050" name="Picture 2" descr="https://proprikol.ru/wp-content/uploads/2020/07/kartinki-znak-voprosa-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216" y="1"/>
            <a:ext cx="1558098" cy="119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1104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4582</TotalTime>
  <Words>757</Words>
  <Application>Microsoft Office PowerPoint</Application>
  <PresentationFormat>Широкоэкранный</PresentationFormat>
  <Paragraphs>70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Изучение путей распространения микробов</vt:lpstr>
      <vt:lpstr>Актуальность проекта </vt:lpstr>
      <vt:lpstr>Описание исследования </vt:lpstr>
      <vt:lpstr>Проблема проекта </vt:lpstr>
      <vt:lpstr>Презентация PowerPoint</vt:lpstr>
      <vt:lpstr>Цель проекта </vt:lpstr>
      <vt:lpstr>Предметом исследования</vt:lpstr>
      <vt:lpstr>Методы, используемые в работе: </vt:lpstr>
      <vt:lpstr>История вопроса </vt:lpstr>
      <vt:lpstr>Презентация PowerPoint</vt:lpstr>
      <vt:lpstr>Презентация PowerPoint</vt:lpstr>
      <vt:lpstr>Опрос учащихся. </vt:lpstr>
      <vt:lpstr>Экспериментальная часть 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Изучение путей распространения микробов</dc:title>
  <dc:creator>Дмитрий Д</dc:creator>
  <cp:lastModifiedBy>Дмитрий Д</cp:lastModifiedBy>
  <cp:revision>36</cp:revision>
  <dcterms:created xsi:type="dcterms:W3CDTF">2020-12-18T13:16:26Z</dcterms:created>
  <dcterms:modified xsi:type="dcterms:W3CDTF">2021-02-08T06:13:54Z</dcterms:modified>
</cp:coreProperties>
</file>