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56" r:id="rId2"/>
    <p:sldId id="264" r:id="rId3"/>
    <p:sldId id="258" r:id="rId4"/>
    <p:sldId id="259" r:id="rId5"/>
    <p:sldId id="262" r:id="rId6"/>
    <p:sldId id="265" r:id="rId7"/>
    <p:sldId id="260" r:id="rId8"/>
    <p:sldId id="261" r:id="rId9"/>
    <p:sldId id="263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3" autoAdjust="0"/>
    <p:restoredTop sz="86421" autoAdjust="0"/>
  </p:normalViewPr>
  <p:slideViewPr>
    <p:cSldViewPr>
      <p:cViewPr varScale="1">
        <p:scale>
          <a:sx n="99" d="100"/>
          <a:sy n="99" d="100"/>
        </p:scale>
        <p:origin x="-19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415E0-665A-4769-9575-44766D7DA2E2}" type="datetimeFigureOut">
              <a:rPr lang="ru-RU" smtClean="0"/>
              <a:t>07.02.2021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1A1EB-4F32-42D7-A25C-34FA17A2931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025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1A1EB-4F32-42D7-A25C-34FA17A2931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010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1A1EB-4F32-42D7-A25C-34FA17A2931F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1242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1A1EB-4F32-42D7-A25C-34FA17A2931F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057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1A1EB-4F32-42D7-A25C-34FA17A2931F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6814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2A2DD-6242-4F96-BD9F-9D7E2C53D6F9}" type="datetimeFigureOut">
              <a:rPr lang="ru-RU" smtClean="0"/>
              <a:t>07.02.2021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3BF4-46B7-4E4D-9D59-B7BF5404104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2A2DD-6242-4F96-BD9F-9D7E2C53D6F9}" type="datetimeFigureOut">
              <a:rPr lang="ru-RU" smtClean="0"/>
              <a:t>07.02.2021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3BF4-46B7-4E4D-9D59-B7BF5404104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2A2DD-6242-4F96-BD9F-9D7E2C53D6F9}" type="datetimeFigureOut">
              <a:rPr lang="ru-RU" smtClean="0"/>
              <a:t>07.02.2021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3BF4-46B7-4E4D-9D59-B7BF54041048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2A2DD-6242-4F96-BD9F-9D7E2C53D6F9}" type="datetimeFigureOut">
              <a:rPr lang="ru-RU" smtClean="0"/>
              <a:t>07.02.2021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3BF4-46B7-4E4D-9D59-B7BF5404104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2A2DD-6242-4F96-BD9F-9D7E2C53D6F9}" type="datetimeFigureOut">
              <a:rPr lang="ru-RU" smtClean="0"/>
              <a:t>07.02.2021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3BF4-46B7-4E4D-9D59-B7BF5404104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2A2DD-6242-4F96-BD9F-9D7E2C53D6F9}" type="datetimeFigureOut">
              <a:rPr lang="ru-RU" smtClean="0"/>
              <a:t>07.02.2021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3BF4-46B7-4E4D-9D59-B7BF5404104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2A2DD-6242-4F96-BD9F-9D7E2C53D6F9}" type="datetimeFigureOut">
              <a:rPr lang="ru-RU" smtClean="0"/>
              <a:t>07.02.2021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3BF4-46B7-4E4D-9D59-B7BF5404104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2A2DD-6242-4F96-BD9F-9D7E2C53D6F9}" type="datetimeFigureOut">
              <a:rPr lang="ru-RU" smtClean="0"/>
              <a:t>07.02.2021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3BF4-46B7-4E4D-9D59-B7BF5404104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2A2DD-6242-4F96-BD9F-9D7E2C53D6F9}" type="datetimeFigureOut">
              <a:rPr lang="ru-RU" smtClean="0"/>
              <a:t>07.02.2021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3BF4-46B7-4E4D-9D59-B7BF5404104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2A2DD-6242-4F96-BD9F-9D7E2C53D6F9}" type="datetimeFigureOut">
              <a:rPr lang="ru-RU" smtClean="0"/>
              <a:t>07.02.2021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3BF4-46B7-4E4D-9D59-B7BF5404104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2A2DD-6242-4F96-BD9F-9D7E2C53D6F9}" type="datetimeFigureOut">
              <a:rPr lang="ru-RU" smtClean="0"/>
              <a:t>07.02.2021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3BF4-46B7-4E4D-9D59-B7BF5404104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872A2DD-6242-4F96-BD9F-9D7E2C53D6F9}" type="datetimeFigureOut">
              <a:rPr lang="ru-RU" smtClean="0"/>
              <a:t>07.02.2021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B1E3BF4-46B7-4E4D-9D59-B7BF5404104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484784"/>
            <a:ext cx="8530208" cy="3312368"/>
          </a:xfrm>
        </p:spPr>
        <p:txBody>
          <a:bodyPr>
            <a:normAutofit fontScale="90000"/>
          </a:bodyPr>
          <a:lstStyle/>
          <a:p>
            <a:r>
              <a:rPr lang="ru-RU" sz="4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на  тему:                                 </a:t>
            </a:r>
            <a:br>
              <a:rPr lang="ru-RU" sz="27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Жизнь </a:t>
            </a: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волнистых попугайчиков. Могут ли </a:t>
            </a: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разговаривать, проживая в паре?</a:t>
            </a:r>
            <a:b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Выполнен </a:t>
            </a:r>
            <a:r>
              <a:rPr lang="ru-RU" sz="27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ученицей </a:t>
            </a:r>
            <a:r>
              <a:rPr lang="ru-RU" sz="27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школы № 1505</a:t>
            </a:r>
            <a:br>
              <a:rPr lang="ru-RU" sz="27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«В» класса  </a:t>
            </a:r>
            <a:r>
              <a:rPr lang="ru-RU" sz="27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Большаниной</a:t>
            </a:r>
            <a:r>
              <a:rPr lang="ru-RU" sz="27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Анастасией.</a:t>
            </a:r>
            <a:br>
              <a:rPr lang="ru-RU" sz="27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Консультант </a:t>
            </a:r>
            <a:r>
              <a:rPr lang="ru-RU" sz="27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Хализева</a:t>
            </a:r>
            <a:r>
              <a:rPr lang="ru-RU" sz="27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Ирина Никитична.                                                          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7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3275856" y="4365104"/>
            <a:ext cx="144016" cy="4571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7155279"/>
      </p:ext>
    </p:extLst>
  </p:cSld>
  <p:clrMapOvr>
    <a:masterClrMapping/>
  </p:clrMapOvr>
  <p:transition spd="med" advTm="10087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>
          <a:xfrm>
            <a:off x="395536" y="2780928"/>
            <a:ext cx="3600400" cy="1905001"/>
          </a:xfrm>
        </p:spPr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Был проведен классный час, на котором я рассказала  о своих попугаях, и выводах из проекта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8672" y="332656"/>
            <a:ext cx="5889848" cy="648072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rgbClr val="FFFF00"/>
                </a:solidFill>
              </a:rPr>
              <a:t>Классный час.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132856"/>
            <a:ext cx="2857500" cy="38100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525" y="3429000"/>
            <a:ext cx="2022475" cy="2697163"/>
          </a:xfrm>
        </p:spPr>
      </p:pic>
    </p:spTree>
    <p:extLst>
      <p:ext uri="{BB962C8B-B14F-4D97-AF65-F5344CB8AC3E}">
        <p14:creationId xmlns:p14="http://schemas.microsoft.com/office/powerpoint/2010/main" val="3745433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</a:rPr>
              <a:t>Спасибо за внимание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4495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1997" y="476672"/>
            <a:ext cx="8856984" cy="624786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Цель работы</a:t>
            </a:r>
            <a:r>
              <a:rPr lang="ru-RU" sz="1600" b="1" i="1" dirty="0">
                <a:solidFill>
                  <a:srgbClr val="7030A0"/>
                </a:solidFill>
              </a:rPr>
              <a:t>: </a:t>
            </a:r>
            <a:r>
              <a:rPr lang="ru-RU" sz="1600" b="1" i="1" dirty="0" smtClean="0">
                <a:solidFill>
                  <a:srgbClr val="7030A0"/>
                </a:solidFill>
              </a:rPr>
              <a:t>Научить волнистых попугайчиков повторять слова. Разработать материал для тренировок. </a:t>
            </a:r>
          </a:p>
          <a:p>
            <a:r>
              <a:rPr lang="ru-RU" sz="16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ЗАДАЧИ</a:t>
            </a:r>
            <a:r>
              <a:rPr lang="ru-RU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endParaRPr lang="en-US" sz="16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1600" b="1" i="1" dirty="0">
                <a:solidFill>
                  <a:srgbClr val="7030A0"/>
                </a:solidFill>
              </a:rPr>
              <a:t>1.</a:t>
            </a:r>
            <a:r>
              <a:rPr lang="ru-RU" sz="1600" b="1" i="1" dirty="0">
                <a:solidFill>
                  <a:srgbClr val="7030A0"/>
                </a:solidFill>
              </a:rPr>
              <a:t>Изучить литературу о попугаях.</a:t>
            </a:r>
          </a:p>
          <a:p>
            <a:r>
              <a:rPr lang="ru-RU" sz="1600" b="1" i="1" dirty="0">
                <a:solidFill>
                  <a:srgbClr val="7030A0"/>
                </a:solidFill>
              </a:rPr>
              <a:t>2.Познакомиться с видами попугаев.</a:t>
            </a:r>
          </a:p>
          <a:p>
            <a:r>
              <a:rPr lang="ru-RU" sz="1600" b="1" i="1" dirty="0">
                <a:solidFill>
                  <a:srgbClr val="7030A0"/>
                </a:solidFill>
              </a:rPr>
              <a:t>3.Как ухаживать за попугаями в домашних условиях.</a:t>
            </a:r>
          </a:p>
          <a:p>
            <a:r>
              <a:rPr lang="ru-RU" sz="1600" b="1" i="1" dirty="0">
                <a:solidFill>
                  <a:srgbClr val="7030A0"/>
                </a:solidFill>
              </a:rPr>
              <a:t>4.Наблюдать за жизнью попугаев, обучая их речи (некоторым словам), повторяя слова часто и регулярно.</a:t>
            </a:r>
          </a:p>
          <a:p>
            <a:r>
              <a:rPr lang="ru-RU" sz="1600" b="1" i="1" dirty="0">
                <a:solidFill>
                  <a:srgbClr val="7030A0"/>
                </a:solidFill>
              </a:rPr>
              <a:t>5.Приготовить презентацию с этапами  моей деятельности.</a:t>
            </a:r>
          </a:p>
          <a:p>
            <a:r>
              <a:rPr lang="ru-RU" sz="1600" b="1" i="1" dirty="0">
                <a:solidFill>
                  <a:srgbClr val="7030A0"/>
                </a:solidFill>
              </a:rPr>
              <a:t>6.Сделать вывод и рассказать об этом ученикам.</a:t>
            </a:r>
          </a:p>
          <a:p>
            <a:r>
              <a:rPr lang="ru-RU" sz="16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Методы исследования</a:t>
            </a:r>
            <a:r>
              <a:rPr lang="ru-RU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</a:p>
          <a:p>
            <a:r>
              <a:rPr lang="ru-RU" sz="1600" b="1" i="1" dirty="0">
                <a:solidFill>
                  <a:srgbClr val="7030A0"/>
                </a:solidFill>
              </a:rPr>
              <a:t>*подбор литературы;</a:t>
            </a:r>
          </a:p>
          <a:p>
            <a:r>
              <a:rPr lang="ru-RU" sz="1600" b="1" i="1" dirty="0">
                <a:solidFill>
                  <a:srgbClr val="7030A0"/>
                </a:solidFill>
              </a:rPr>
              <a:t>*исследование жизни попугаев;</a:t>
            </a:r>
          </a:p>
          <a:p>
            <a:r>
              <a:rPr lang="ru-RU" sz="1600" b="1" i="1" dirty="0">
                <a:solidFill>
                  <a:srgbClr val="7030A0"/>
                </a:solidFill>
              </a:rPr>
              <a:t>*Наблюдение за попугаями</a:t>
            </a:r>
            <a:r>
              <a:rPr lang="ru-RU" sz="1600" b="1" i="1" dirty="0" smtClean="0">
                <a:solidFill>
                  <a:srgbClr val="7030A0"/>
                </a:solidFill>
              </a:rPr>
              <a:t>;</a:t>
            </a:r>
          </a:p>
          <a:p>
            <a:r>
              <a:rPr lang="ru-RU" sz="1600" b="1" i="1" dirty="0" smtClean="0">
                <a:solidFill>
                  <a:srgbClr val="7030A0"/>
                </a:solidFill>
              </a:rPr>
              <a:t>*Тренировка-обучение разговору.</a:t>
            </a:r>
          </a:p>
          <a:p>
            <a:r>
              <a:rPr lang="ru-RU" sz="16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Предмет исследования: </a:t>
            </a:r>
            <a:r>
              <a:rPr lang="ru-RU" sz="1600" b="1" i="1" dirty="0">
                <a:solidFill>
                  <a:srgbClr val="7030A0"/>
                </a:solidFill>
              </a:rPr>
              <a:t>попугаи.</a:t>
            </a:r>
          </a:p>
          <a:p>
            <a:r>
              <a:rPr lang="ru-RU" sz="16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Объект исследования: </a:t>
            </a:r>
            <a:r>
              <a:rPr lang="ru-RU" sz="1600" b="1" i="1" dirty="0">
                <a:solidFill>
                  <a:srgbClr val="7030A0"/>
                </a:solidFill>
              </a:rPr>
              <a:t>жизнь попугаев.</a:t>
            </a:r>
          </a:p>
          <a:p>
            <a:r>
              <a:rPr lang="ru-RU" sz="16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Этапы работы: </a:t>
            </a:r>
          </a:p>
          <a:p>
            <a:r>
              <a:rPr lang="ru-RU" sz="1600" b="1" i="1" dirty="0">
                <a:solidFill>
                  <a:srgbClr val="7030A0"/>
                </a:solidFill>
              </a:rPr>
              <a:t>1.Изучение литературы и интернет ресурсы</a:t>
            </a:r>
            <a:r>
              <a:rPr lang="ru-RU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ru-RU" sz="1600" b="1" i="1" dirty="0">
                <a:solidFill>
                  <a:srgbClr val="7030A0"/>
                </a:solidFill>
              </a:rPr>
              <a:t>2.Наблюдение за жизнью попугаев.</a:t>
            </a:r>
          </a:p>
          <a:p>
            <a:r>
              <a:rPr lang="ru-RU" sz="1600" b="1" i="1" dirty="0">
                <a:solidFill>
                  <a:srgbClr val="7030A0"/>
                </a:solidFill>
              </a:rPr>
              <a:t>3.Проведение тренировок с подкреплением корма.</a:t>
            </a:r>
          </a:p>
          <a:p>
            <a:r>
              <a:rPr lang="ru-RU" sz="1600" b="1" i="1" dirty="0">
                <a:solidFill>
                  <a:srgbClr val="7030A0"/>
                </a:solidFill>
              </a:rPr>
              <a:t>4.Презентация. </a:t>
            </a:r>
          </a:p>
          <a:p>
            <a:r>
              <a:rPr lang="ru-RU" sz="1600" b="1" i="1" dirty="0" smtClean="0">
                <a:solidFill>
                  <a:srgbClr val="FF0000"/>
                </a:solidFill>
              </a:rPr>
              <a:t>Гипотеза: </a:t>
            </a:r>
            <a:r>
              <a:rPr lang="ru-RU" sz="1600" b="1" i="1" dirty="0" smtClean="0">
                <a:solidFill>
                  <a:srgbClr val="FF0000"/>
                </a:solidFill>
              </a:rPr>
              <a:t>Волнистые попугайчики, живущие в паре смогут заговорить, если я буду их тренировать и общаться с ними. </a:t>
            </a:r>
            <a:endParaRPr lang="ru-RU" sz="1600" b="1" i="1" dirty="0">
              <a:solidFill>
                <a:srgbClr val="FF0000"/>
              </a:solidFill>
            </a:endParaRPr>
          </a:p>
          <a:p>
            <a:endParaRPr lang="ru-RU" sz="16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76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352272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Родина волнистых попугайчиков.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Родина волнистых попугайчиков –Австралия. Волнистых попугайчиков впервые описал в 1805 году Джордж  Шоу. В Европу волнистые попугайчики были завезены Джорджем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Гульдом</a:t>
            </a:r>
            <a:r>
              <a:rPr lang="ru-RU" sz="2000" b="1" i="1" dirty="0" smtClean="0">
                <a:solidFill>
                  <a:srgbClr val="7030A0"/>
                </a:solidFill>
              </a:rPr>
              <a:t> в 1840 году. В Россию волнистые попугайчики были завезены в конце 19 века.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nikita\AppData\Local\Microsoft\Windows\INetCache\IE\BKCTSC4T\Melopsittacus_undulatus_flock_5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77072"/>
            <a:ext cx="216024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ikita\AppData\Local\Microsoft\Windows\INetCache\IE\RF9X6BXY\170px-Sarkiethebudgi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85" y="3860014"/>
            <a:ext cx="1619250" cy="216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nikita\AppData\Local\Microsoft\Windows\INetCache\IE\J2IZUITO\5_116685509-25314[1].wp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473" y="3878700"/>
            <a:ext cx="317500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44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6257">
        <p:circle/>
      </p:transition>
    </mc:Choice>
    <mc:Fallback xmlns="">
      <p:transition spd="slow" advTm="26257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76241"/>
            <a:ext cx="8712968" cy="2641892"/>
          </a:xfrm>
        </p:spPr>
        <p:txBody>
          <a:bodyPr>
            <a:normAutofit/>
          </a:bodyPr>
          <a:lstStyle/>
          <a:p>
            <a:r>
              <a:rPr lang="ru-RU" sz="2000" b="1" i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В мире уже больше одомашненных волнистых попугайчиков, чем диких. Живут волнистые попугайчики 10-15 лет. Это миниатюрная порода, длина тела 19-20 см. У волнистых попугайчиков длинный красивый хвост за счет которого птица кажется значительно крупнее. У них крепкий сильный клюв, упругие перья, плотно прилегающие к телу, богатая палитра окраса. Волнистые попугаи  крайне любопытны. Они любят находится в центре внимания. Эти особи отличаются шумом и болтливостью</a:t>
            </a:r>
            <a:r>
              <a:rPr lang="ru-RU" sz="1800" dirty="0" smtClean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solidFill>
                  <a:srgbClr val="FFFF00"/>
                </a:solidFill>
              </a:rPr>
              <a:t>Описание породы.</a:t>
            </a:r>
          </a:p>
        </p:txBody>
      </p:sp>
      <p:pic>
        <p:nvPicPr>
          <p:cNvPr id="1034" name="Picture 10" descr="C:\Users\nikita\AppData\Local\Microsoft\Windows\INetCache\IE\RF9X6BXY\budgie-3141369_960_72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440" y="3918133"/>
            <a:ext cx="3312368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nikita\AppData\Local\Microsoft\Windows\INetCache\IE\M7EF4FRU\800px-Budgerigar_(Melopsittacus_undulatus)-6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903210"/>
            <a:ext cx="2771800" cy="293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19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7679">
        <p:circle/>
      </p:transition>
    </mc:Choice>
    <mc:Fallback xmlns="">
      <p:transition spd="slow" advTm="37679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276872"/>
            <a:ext cx="7408333" cy="3450696"/>
          </a:xfrm>
        </p:spPr>
        <p:txBody>
          <a:bodyPr>
            <a:normAutofit/>
          </a:bodyPr>
          <a:lstStyle/>
          <a:p>
            <a:r>
              <a:rPr lang="ru-RU" sz="2000" b="1" i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В естественной среде обитания попугаи имеют                        зеленый цвет оперенья, желтую голову.   </a:t>
            </a:r>
          </a:p>
          <a:p>
            <a:r>
              <a:rPr lang="ru-RU" sz="2000" b="1" i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У попугаев необычайно острое зрение. Их мозг способен обрабатывать около 150 изображений в секунду, в то время как человек только 16.</a:t>
            </a:r>
          </a:p>
          <a:p>
            <a:r>
              <a:rPr lang="ru-RU" sz="2000" b="1" i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Попугаи очень верные животные. Они выбирают пару на всю жизнь и никогда с ней не расстаются</a:t>
            </a:r>
            <a:r>
              <a:rPr lang="ru-RU" dirty="0" smtClean="0"/>
              <a:t>. </a:t>
            </a:r>
          </a:p>
          <a:p>
            <a:r>
              <a:rPr lang="ru-RU" sz="2000" b="1" i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Попугай может повернуть голову на 180 градусов.</a:t>
            </a:r>
          </a:p>
          <a:p>
            <a:r>
              <a:rPr lang="ru-RU" sz="2000" b="1" i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Они очень любят поспать и посвящают этому 10-12 часов в сутки.                                                                           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sz="4900" b="1" i="1" dirty="0">
                <a:solidFill>
                  <a:srgbClr val="FFFF00"/>
                </a:solidFill>
              </a:rPr>
              <a:t>Интересные факты о волнистых попугайчиках</a:t>
            </a:r>
            <a: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177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6476941" cy="1794189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</a:rPr>
              <a:t>Советы для начинающих. Уход за попугаями в </a:t>
            </a:r>
            <a:r>
              <a:rPr lang="ru-RU" sz="3600" b="1" i="1" dirty="0" err="1" smtClean="0">
                <a:solidFill>
                  <a:srgbClr val="FFFF00"/>
                </a:solidFill>
              </a:rPr>
              <a:t>домашнх</a:t>
            </a:r>
            <a:r>
              <a:rPr lang="ru-RU" sz="3600" b="1" i="1" dirty="0" smtClean="0">
                <a:solidFill>
                  <a:srgbClr val="FFFF00"/>
                </a:solidFill>
              </a:rPr>
              <a:t> условиях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3419872" y="1844824"/>
            <a:ext cx="5544616" cy="3816423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Прежде чем завести попугая, нужно понять, что ты берешь на себя ответственность. Пословица гласит: « Мы в ответе за тех, кого приручили». Правильный и регулярный уход является основополагающей предпосылкой для хорошего самочувствия питомца. Попугаю нужен чистый свежий воздух, но без сквозняков. 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В клетке должна быть кормушка, поилка, купальня, речной песок. В клетке моих питомцев есть: зеркало, колокольчик, качели. 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Рекомендован витаминизированный корм для волнистых попугаев. Необходимо менять каждый день воду в поилке. Периодически чистить клетку. 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Так же необходимо выпускать попугаев, чтобы они полетали. 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4" b="17474"/>
          <a:stretch>
            <a:fillRect/>
          </a:stretch>
        </p:blipFill>
        <p:spPr>
          <a:xfrm>
            <a:off x="35496" y="2204864"/>
            <a:ext cx="3566160" cy="3240360"/>
          </a:xfrm>
        </p:spPr>
      </p:pic>
    </p:spTree>
    <p:extLst>
      <p:ext uri="{BB962C8B-B14F-4D97-AF65-F5344CB8AC3E}">
        <p14:creationId xmlns:p14="http://schemas.microsoft.com/office/powerpoint/2010/main" val="84187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i="1" dirty="0">
                <a:solidFill>
                  <a:srgbClr val="FFFF00"/>
                </a:solidFill>
              </a:rPr>
              <a:t>Мои любимые домашние питомцы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5575" y="1772816"/>
            <a:ext cx="4768081" cy="3447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i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У меня дома живут два </a:t>
            </a:r>
            <a:r>
              <a:rPr lang="ru-RU" sz="1600" b="1" i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волнистых попугайчика. </a:t>
            </a:r>
            <a:endParaRPr lang="ru-RU" sz="1600" b="1" i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ru-RU" sz="1600" b="1" i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Зовут их  Тима и Кеша. </a:t>
            </a:r>
            <a:endParaRPr lang="ru-RU" sz="1600" b="1" i="1" dirty="0" smtClean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ru-RU" sz="1600" b="1" i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Кеша - мальчик. Он общительный, любознательный, озорной, любит путешествовать по квартире. </a:t>
            </a:r>
          </a:p>
          <a:p>
            <a:pPr marL="0" indent="0">
              <a:buNone/>
            </a:pPr>
            <a:r>
              <a:rPr lang="ru-RU" sz="1600" b="1" i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 Тима - девочка. Она не любит излишнее внимание, предпочитает наблюдать за происходящим со стороны. Она обидчивая и своенравная особа. </a:t>
            </a:r>
          </a:p>
          <a:p>
            <a:pPr marL="0" indent="0">
              <a:buNone/>
            </a:pPr>
            <a:r>
              <a:rPr lang="ru-RU" sz="1600" b="1" i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Они </a:t>
            </a:r>
            <a:r>
              <a:rPr lang="ru-RU" sz="1600" b="1" i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очень </a:t>
            </a:r>
            <a:r>
              <a:rPr lang="ru-RU" sz="1600" b="1" i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забавные  и  милые.  Мои </a:t>
            </a:r>
            <a:r>
              <a:rPr lang="ru-RU" sz="1600" b="1" i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питомцы  игривые и любят летать по комнате. Они садятся на руку и голову , весело </a:t>
            </a:r>
            <a:r>
              <a:rPr lang="ru-RU" sz="1600" b="1" i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чирикают </a:t>
            </a:r>
            <a:r>
              <a:rPr lang="ru-RU" sz="1600" b="1" i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, качаются на качелях</a:t>
            </a:r>
            <a:r>
              <a:rPr lang="ru-RU" sz="1600" b="1" i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.                                                                          Наблюдать за моими питомцами доставляет большое удовольствие. Я их очень люблю и с удовольствием с ними играю.                                                       </a:t>
            </a:r>
            <a:endParaRPr lang="ru-RU" sz="1600" b="1" i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AutoShape 2" descr="blob:https://www.icloud.com/302e4978-e1a5-4d6e-b2fe-095a28d1d90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44008" y="2204864"/>
            <a:ext cx="4680521" cy="3960441"/>
          </a:xfrm>
        </p:spPr>
      </p:pic>
    </p:spTree>
    <p:extLst>
      <p:ext uri="{BB962C8B-B14F-4D97-AF65-F5344CB8AC3E}">
        <p14:creationId xmlns:p14="http://schemas.microsoft.com/office/powerpoint/2010/main" val="418600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8706">
        <p:circle/>
      </p:transition>
    </mc:Choice>
    <mc:Fallback xmlns="">
      <p:transition spd="slow" advTm="18706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-891479"/>
            <a:ext cx="6707089" cy="280831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Можно ли научить разговаривать двух волнистых попугайчиков, живущих в одной клетке?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3275856" y="2276872"/>
            <a:ext cx="5688632" cy="40958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000" b="1" i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Все время пока они живут со мной, я пыталась научить их разговаривать. С утра я с ними здороваюсь, называю их по именам, говорю, что они хорошие птички. </a:t>
            </a:r>
            <a:r>
              <a:rPr lang="ru-RU" sz="2000" b="1" i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Так же я пыталась тренировать их с подкреплением корма. К </a:t>
            </a:r>
            <a:r>
              <a:rPr lang="ru-RU" sz="2000" b="1" i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сожалению мои старания ни к чему не привели. Мои питомцы не заговорили. 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Я стала искать информацию в </a:t>
            </a:r>
            <a:r>
              <a:rPr lang="ru-RU" sz="2000" b="1" i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интернете </a:t>
            </a:r>
            <a:r>
              <a:rPr lang="ru-RU" sz="2000" b="1" i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и выяснила, что попугая можно научить говорить, если он живет один в клетке. А научить говорить пару попугайчиков скорее всего не получится, так как им интереснее общаться между собой, чем учиться разговаривать</a:t>
            </a:r>
            <a:r>
              <a:rPr lang="ru-RU" sz="2000" b="1" i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Моя гипотезе не подтвердилась. Мне не удалось научить разговаривать пару попугаев, живущих в одной клетке. </a:t>
            </a:r>
            <a:endParaRPr lang="ru-RU" sz="2000" b="1" i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" r="4300"/>
          <a:stretch>
            <a:fillRect/>
          </a:stretch>
        </p:blipFill>
        <p:spPr>
          <a:xfrm rot="5400000">
            <a:off x="-68520" y="2596912"/>
            <a:ext cx="3566160" cy="2926080"/>
          </a:xfrm>
        </p:spPr>
      </p:pic>
    </p:spTree>
    <p:extLst>
      <p:ext uri="{BB962C8B-B14F-4D97-AF65-F5344CB8AC3E}">
        <p14:creationId xmlns:p14="http://schemas.microsoft.com/office/powerpoint/2010/main" val="174907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1069">
        <p:circle/>
      </p:transition>
    </mc:Choice>
    <mc:Fallback xmlns="">
      <p:transition spd="slow" advTm="51069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Продукт. Проведение классного часа.</a:t>
            </a: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201" y="2679700"/>
            <a:ext cx="2584847" cy="3446463"/>
          </a:xfrm>
        </p:spPr>
      </p:pic>
      <p:pic>
        <p:nvPicPr>
          <p:cNvPr id="13" name="Объект 12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951" y="2679700"/>
            <a:ext cx="2584847" cy="3446463"/>
          </a:xfrm>
        </p:spPr>
      </p:pic>
    </p:spTree>
    <p:extLst>
      <p:ext uri="{BB962C8B-B14F-4D97-AF65-F5344CB8AC3E}">
        <p14:creationId xmlns:p14="http://schemas.microsoft.com/office/powerpoint/2010/main" val="30431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675</TotalTime>
  <Words>700</Words>
  <Application>Microsoft Office PowerPoint</Application>
  <PresentationFormat>Экран (4:3)</PresentationFormat>
  <Paragraphs>55</Paragraphs>
  <Slides>11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         Проект на  тему:                                  Жизнь волнистых попугайчиков. Могут ли они разговаривать, проживая в паре?  Выполнен ученицей школы № 1505  3 «В» класса  Большаниной Анастасией. Консультант Хализева Ирина Никитична.                                                             </vt:lpstr>
      <vt:lpstr>Презентация PowerPoint</vt:lpstr>
      <vt:lpstr>Родина волнистых попугайчиков.  Родина волнистых попугайчиков –Австралия. Волнистых попугайчиков впервые описал в 1805 году Джордж  Шоу. В Европу волнистые попугайчики были завезены Джорджем Гульдом в 1840 году. В Россию волнистые попугайчики были завезены в конце 19 века.</vt:lpstr>
      <vt:lpstr>Описание породы.</vt:lpstr>
      <vt:lpstr>Интересные факты о волнистых попугайчиках.</vt:lpstr>
      <vt:lpstr>Советы для начинающих. Уход за попугаями в домашнх условиях.</vt:lpstr>
      <vt:lpstr>Мои любимые домашние питомцы.</vt:lpstr>
      <vt:lpstr>Можно ли научить разговаривать двух волнистых попугайчиков, живущих в одной клетке?</vt:lpstr>
      <vt:lpstr>Продукт. Проведение классного часа.</vt:lpstr>
      <vt:lpstr>Классный час. </vt:lpstr>
      <vt:lpstr>Спасибо за внимание.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Проэкт на  тему жизнь волнистых попугайчиков.</dc:title>
  <dc:creator>nikita</dc:creator>
  <cp:lastModifiedBy>nikita</cp:lastModifiedBy>
  <cp:revision>58</cp:revision>
  <dcterms:created xsi:type="dcterms:W3CDTF">2020-10-31T18:04:45Z</dcterms:created>
  <dcterms:modified xsi:type="dcterms:W3CDTF">2021-02-07T06:48:34Z</dcterms:modified>
</cp:coreProperties>
</file>