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63" r:id="rId2"/>
    <p:sldId id="273" r:id="rId3"/>
    <p:sldId id="258" r:id="rId4"/>
    <p:sldId id="259" r:id="rId5"/>
    <p:sldId id="260" r:id="rId6"/>
    <p:sldId id="274" r:id="rId7"/>
    <p:sldId id="262"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629B76-50B7-959D-7CF1-6AB16334C944}" v="183" dt="2021-02-08T18:00:30.450"/>
    <p1510:client id="{FF296D3A-8424-7032-7F42-7A4961C20866}" v="29" dt="2021-02-08T18:05:27.0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798833-B7F3-4C04-BF67-C9289BA5261B}"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24E50859-FF56-442C-B7A5-B98266ADF767}">
      <dgm:prSet/>
      <dgm:spPr/>
      <dgm:t>
        <a:bodyPr/>
        <a:lstStyle/>
        <a:p>
          <a:pPr rtl="0">
            <a:lnSpc>
              <a:spcPct val="100000"/>
            </a:lnSpc>
          </a:pPr>
          <a:r>
            <a:rPr lang="ru-RU" dirty="0">
              <a:latin typeface="Times New Roman"/>
              <a:cs typeface="Times New Roman"/>
            </a:rPr>
            <a:t>Целью проекта стало решение создать наглядное пособие таким необычным для нашего времени способом. </a:t>
          </a:r>
          <a:endParaRPr lang="en-US" dirty="0">
            <a:latin typeface="Times New Roman"/>
            <a:cs typeface="Times New Roman"/>
          </a:endParaRPr>
        </a:p>
      </dgm:t>
    </dgm:pt>
    <dgm:pt modelId="{F9B7B0E4-EEDA-4449-92E4-834F8851C6CB}" type="parTrans" cxnId="{B0265B01-7BE1-47BC-96DD-4BDB80B50F0E}">
      <dgm:prSet/>
      <dgm:spPr/>
      <dgm:t>
        <a:bodyPr/>
        <a:lstStyle/>
        <a:p>
          <a:endParaRPr lang="en-US"/>
        </a:p>
      </dgm:t>
    </dgm:pt>
    <dgm:pt modelId="{808D615E-697C-4A40-B754-E3171F389682}" type="sibTrans" cxnId="{B0265B01-7BE1-47BC-96DD-4BDB80B50F0E}">
      <dgm:prSet/>
      <dgm:spPr/>
      <dgm:t>
        <a:bodyPr/>
        <a:lstStyle/>
        <a:p>
          <a:endParaRPr lang="en-US"/>
        </a:p>
      </dgm:t>
    </dgm:pt>
    <dgm:pt modelId="{08C7471A-8C8B-49AB-8446-2A1C2492B715}">
      <dgm:prSet/>
      <dgm:spPr/>
      <dgm:t>
        <a:bodyPr/>
        <a:lstStyle/>
        <a:p>
          <a:pPr rtl="0">
            <a:lnSpc>
              <a:spcPct val="100000"/>
            </a:lnSpc>
          </a:pPr>
          <a:r>
            <a:rPr lang="ru-RU" dirty="0">
              <a:latin typeface="Times New Roman"/>
              <a:cs typeface="Times New Roman"/>
            </a:rPr>
            <a:t>Передо мной стояла задача разработать и изготовить из фанеры практичную и яркую карту животного мира нашей планеты. Изготовить изделие согласно знаниям о пирографии и о местах обитания животных мира. </a:t>
          </a:r>
          <a:endParaRPr lang="en-US" dirty="0">
            <a:latin typeface="Times New Roman"/>
            <a:cs typeface="Times New Roman"/>
          </a:endParaRPr>
        </a:p>
      </dgm:t>
    </dgm:pt>
    <dgm:pt modelId="{3D076E48-A244-4417-B55C-8DBA0E50D2FE}" type="parTrans" cxnId="{093F6AF7-6C63-4415-84FC-8E86A68ED760}">
      <dgm:prSet/>
      <dgm:spPr/>
      <dgm:t>
        <a:bodyPr/>
        <a:lstStyle/>
        <a:p>
          <a:endParaRPr lang="en-US"/>
        </a:p>
      </dgm:t>
    </dgm:pt>
    <dgm:pt modelId="{4CD301CD-4F53-45CC-A1AB-807CBDF3CC5B}" type="sibTrans" cxnId="{093F6AF7-6C63-4415-84FC-8E86A68ED760}">
      <dgm:prSet/>
      <dgm:spPr/>
      <dgm:t>
        <a:bodyPr/>
        <a:lstStyle/>
        <a:p>
          <a:endParaRPr lang="en-US"/>
        </a:p>
      </dgm:t>
    </dgm:pt>
    <dgm:pt modelId="{C49A63CE-F73B-44EE-9B82-DF7207EB2F72}">
      <dgm:prSet/>
      <dgm:spPr/>
      <dgm:t>
        <a:bodyPr/>
        <a:lstStyle/>
        <a:p>
          <a:pPr rtl="0">
            <a:lnSpc>
              <a:spcPct val="100000"/>
            </a:lnSpc>
          </a:pPr>
          <a:r>
            <a:rPr lang="ru-RU" dirty="0">
              <a:latin typeface="Times New Roman"/>
              <a:cs typeface="Times New Roman"/>
            </a:rPr>
            <a:t>Готовый продукт я хочу подарить ученикам  начальной школы, который поможет им изучить разнообразный животный мир нашей большой планеты.  Во-первых, детям интереснее усваивать материал, который отображен наглядно. Во-вторых, выжигать оказалось очень занимательно. И в конце концов- это очень красиво. </a:t>
          </a:r>
          <a:endParaRPr lang="en-US" dirty="0">
            <a:latin typeface="Times New Roman"/>
            <a:cs typeface="Times New Roman"/>
          </a:endParaRPr>
        </a:p>
      </dgm:t>
    </dgm:pt>
    <dgm:pt modelId="{8E20BFCA-98B3-4EF1-B903-74844968F69F}" type="parTrans" cxnId="{F2613835-F151-4183-89AF-9F7F276343A8}">
      <dgm:prSet/>
      <dgm:spPr/>
      <dgm:t>
        <a:bodyPr/>
        <a:lstStyle/>
        <a:p>
          <a:endParaRPr lang="en-US"/>
        </a:p>
      </dgm:t>
    </dgm:pt>
    <dgm:pt modelId="{57865A2F-F726-4E44-947D-8D501E71C2EE}" type="sibTrans" cxnId="{F2613835-F151-4183-89AF-9F7F276343A8}">
      <dgm:prSet/>
      <dgm:spPr/>
      <dgm:t>
        <a:bodyPr/>
        <a:lstStyle/>
        <a:p>
          <a:endParaRPr lang="en-US"/>
        </a:p>
      </dgm:t>
    </dgm:pt>
    <dgm:pt modelId="{7C064C64-00D9-4A71-8791-1ACB83E72C40}" type="pres">
      <dgm:prSet presAssocID="{80798833-B7F3-4C04-BF67-C9289BA5261B}" presName="root" presStyleCnt="0">
        <dgm:presLayoutVars>
          <dgm:dir/>
          <dgm:resizeHandles val="exact"/>
        </dgm:presLayoutVars>
      </dgm:prSet>
      <dgm:spPr/>
    </dgm:pt>
    <dgm:pt modelId="{A03A4789-8A73-4349-864A-C8D78F403A54}" type="pres">
      <dgm:prSet presAssocID="{24E50859-FF56-442C-B7A5-B98266ADF767}" presName="compNode" presStyleCnt="0"/>
      <dgm:spPr/>
    </dgm:pt>
    <dgm:pt modelId="{61F516E1-5263-49D2-BCC6-A40108B67BE4}" type="pres">
      <dgm:prSet presAssocID="{24E50859-FF56-442C-B7A5-B98266ADF767}" presName="bgRect" presStyleLbl="bgShp" presStyleIdx="0" presStyleCnt="3"/>
      <dgm:spPr/>
    </dgm:pt>
    <dgm:pt modelId="{CDE0D2EE-502D-4ADB-8320-E97CCA116526}" type="pres">
      <dgm:prSet presAssocID="{24E50859-FF56-442C-B7A5-B98266ADF76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Рабочий процесс"/>
        </a:ext>
      </dgm:extLst>
    </dgm:pt>
    <dgm:pt modelId="{B6D9C568-DFCE-4ADE-A7C9-88661F1CD98B}" type="pres">
      <dgm:prSet presAssocID="{24E50859-FF56-442C-B7A5-B98266ADF767}" presName="spaceRect" presStyleCnt="0"/>
      <dgm:spPr/>
    </dgm:pt>
    <dgm:pt modelId="{08F8EA17-4757-4ACF-86AD-F858905AB5C1}" type="pres">
      <dgm:prSet presAssocID="{24E50859-FF56-442C-B7A5-B98266ADF767}" presName="parTx" presStyleLbl="revTx" presStyleIdx="0" presStyleCnt="3">
        <dgm:presLayoutVars>
          <dgm:chMax val="0"/>
          <dgm:chPref val="0"/>
        </dgm:presLayoutVars>
      </dgm:prSet>
      <dgm:spPr/>
    </dgm:pt>
    <dgm:pt modelId="{B0C62A24-10AE-448A-8616-9758A9E6BB54}" type="pres">
      <dgm:prSet presAssocID="{808D615E-697C-4A40-B754-E3171F389682}" presName="sibTrans" presStyleCnt="0"/>
      <dgm:spPr/>
    </dgm:pt>
    <dgm:pt modelId="{6A931D75-D356-4918-8C89-997B5171F7EF}" type="pres">
      <dgm:prSet presAssocID="{08C7471A-8C8B-49AB-8446-2A1C2492B715}" presName="compNode" presStyleCnt="0"/>
      <dgm:spPr/>
    </dgm:pt>
    <dgm:pt modelId="{8BE759E5-865E-4528-A7E4-8CB963A509FF}" type="pres">
      <dgm:prSet presAssocID="{08C7471A-8C8B-49AB-8446-2A1C2492B715}" presName="bgRect" presStyleLbl="bgShp" presStyleIdx="1" presStyleCnt="3"/>
      <dgm:spPr/>
    </dgm:pt>
    <dgm:pt modelId="{309CB866-5B86-4F5C-917A-01429FE2EB40}" type="pres">
      <dgm:prSet presAssocID="{08C7471A-8C8B-49AB-8446-2A1C2492B71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Флажок"/>
        </a:ext>
      </dgm:extLst>
    </dgm:pt>
    <dgm:pt modelId="{1D26AF32-414B-426B-9F40-EAF879FA04FC}" type="pres">
      <dgm:prSet presAssocID="{08C7471A-8C8B-49AB-8446-2A1C2492B715}" presName="spaceRect" presStyleCnt="0"/>
      <dgm:spPr/>
    </dgm:pt>
    <dgm:pt modelId="{DF3F697E-F2E9-45B5-BE5F-AD45FA4DCDC1}" type="pres">
      <dgm:prSet presAssocID="{08C7471A-8C8B-49AB-8446-2A1C2492B715}" presName="parTx" presStyleLbl="revTx" presStyleIdx="1" presStyleCnt="3">
        <dgm:presLayoutVars>
          <dgm:chMax val="0"/>
          <dgm:chPref val="0"/>
        </dgm:presLayoutVars>
      </dgm:prSet>
      <dgm:spPr/>
    </dgm:pt>
    <dgm:pt modelId="{53CC84ED-6D25-4A75-AC54-771DA76499A6}" type="pres">
      <dgm:prSet presAssocID="{4CD301CD-4F53-45CC-A1AB-807CBDF3CC5B}" presName="sibTrans" presStyleCnt="0"/>
      <dgm:spPr/>
    </dgm:pt>
    <dgm:pt modelId="{A9670395-F77E-48D0-AFF1-8877D2E00903}" type="pres">
      <dgm:prSet presAssocID="{C49A63CE-F73B-44EE-9B82-DF7207EB2F72}" presName="compNode" presStyleCnt="0"/>
      <dgm:spPr/>
    </dgm:pt>
    <dgm:pt modelId="{C171899A-5387-4F02-8BA4-B77658C7B2D2}" type="pres">
      <dgm:prSet presAssocID="{C49A63CE-F73B-44EE-9B82-DF7207EB2F72}" presName="bgRect" presStyleLbl="bgShp" presStyleIdx="2" presStyleCnt="3"/>
      <dgm:spPr/>
    </dgm:pt>
    <dgm:pt modelId="{4A833D41-A500-4F52-8A75-6A3F9A943A0E}" type="pres">
      <dgm:prSet presAssocID="{C49A63CE-F73B-44EE-9B82-DF7207EB2F7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Книги"/>
        </a:ext>
      </dgm:extLst>
    </dgm:pt>
    <dgm:pt modelId="{8EDB876A-C589-4391-AEF2-E6EE74BBF528}" type="pres">
      <dgm:prSet presAssocID="{C49A63CE-F73B-44EE-9B82-DF7207EB2F72}" presName="spaceRect" presStyleCnt="0"/>
      <dgm:spPr/>
    </dgm:pt>
    <dgm:pt modelId="{59AF8B7C-1188-4B06-8CF0-2A246F87D765}" type="pres">
      <dgm:prSet presAssocID="{C49A63CE-F73B-44EE-9B82-DF7207EB2F72}" presName="parTx" presStyleLbl="revTx" presStyleIdx="2" presStyleCnt="3">
        <dgm:presLayoutVars>
          <dgm:chMax val="0"/>
          <dgm:chPref val="0"/>
        </dgm:presLayoutVars>
      </dgm:prSet>
      <dgm:spPr/>
    </dgm:pt>
  </dgm:ptLst>
  <dgm:cxnLst>
    <dgm:cxn modelId="{B0265B01-7BE1-47BC-96DD-4BDB80B50F0E}" srcId="{80798833-B7F3-4C04-BF67-C9289BA5261B}" destId="{24E50859-FF56-442C-B7A5-B98266ADF767}" srcOrd="0" destOrd="0" parTransId="{F9B7B0E4-EEDA-4449-92E4-834F8851C6CB}" sibTransId="{808D615E-697C-4A40-B754-E3171F389682}"/>
    <dgm:cxn modelId="{2AE9CA27-92CB-4A9A-83AA-FA25E95A2A3E}" type="presOf" srcId="{08C7471A-8C8B-49AB-8446-2A1C2492B715}" destId="{DF3F697E-F2E9-45B5-BE5F-AD45FA4DCDC1}" srcOrd="0" destOrd="0" presId="urn:microsoft.com/office/officeart/2018/2/layout/IconVerticalSolidList"/>
    <dgm:cxn modelId="{F2613835-F151-4183-89AF-9F7F276343A8}" srcId="{80798833-B7F3-4C04-BF67-C9289BA5261B}" destId="{C49A63CE-F73B-44EE-9B82-DF7207EB2F72}" srcOrd="2" destOrd="0" parTransId="{8E20BFCA-98B3-4EF1-B903-74844968F69F}" sibTransId="{57865A2F-F726-4E44-947D-8D501E71C2EE}"/>
    <dgm:cxn modelId="{73D93970-5837-4E03-8233-BFB1763D5702}" type="presOf" srcId="{80798833-B7F3-4C04-BF67-C9289BA5261B}" destId="{7C064C64-00D9-4A71-8791-1ACB83E72C40}" srcOrd="0" destOrd="0" presId="urn:microsoft.com/office/officeart/2018/2/layout/IconVerticalSolidList"/>
    <dgm:cxn modelId="{05F16472-A10E-4D45-B542-5FE63307126C}" type="presOf" srcId="{C49A63CE-F73B-44EE-9B82-DF7207EB2F72}" destId="{59AF8B7C-1188-4B06-8CF0-2A246F87D765}" srcOrd="0" destOrd="0" presId="urn:microsoft.com/office/officeart/2018/2/layout/IconVerticalSolidList"/>
    <dgm:cxn modelId="{94C47DB3-6D37-4507-9281-50B56F442F16}" type="presOf" srcId="{24E50859-FF56-442C-B7A5-B98266ADF767}" destId="{08F8EA17-4757-4ACF-86AD-F858905AB5C1}" srcOrd="0" destOrd="0" presId="urn:microsoft.com/office/officeart/2018/2/layout/IconVerticalSolidList"/>
    <dgm:cxn modelId="{093F6AF7-6C63-4415-84FC-8E86A68ED760}" srcId="{80798833-B7F3-4C04-BF67-C9289BA5261B}" destId="{08C7471A-8C8B-49AB-8446-2A1C2492B715}" srcOrd="1" destOrd="0" parTransId="{3D076E48-A244-4417-B55C-8DBA0E50D2FE}" sibTransId="{4CD301CD-4F53-45CC-A1AB-807CBDF3CC5B}"/>
    <dgm:cxn modelId="{309B636F-C9EF-453B-A74C-CBBF4E628836}" type="presParOf" srcId="{7C064C64-00D9-4A71-8791-1ACB83E72C40}" destId="{A03A4789-8A73-4349-864A-C8D78F403A54}" srcOrd="0" destOrd="0" presId="urn:microsoft.com/office/officeart/2018/2/layout/IconVerticalSolidList"/>
    <dgm:cxn modelId="{F2233A62-C692-4C8B-B311-0100A97FCE29}" type="presParOf" srcId="{A03A4789-8A73-4349-864A-C8D78F403A54}" destId="{61F516E1-5263-49D2-BCC6-A40108B67BE4}" srcOrd="0" destOrd="0" presId="urn:microsoft.com/office/officeart/2018/2/layout/IconVerticalSolidList"/>
    <dgm:cxn modelId="{6681EBF0-CEEA-4225-B0BC-814FB61307AD}" type="presParOf" srcId="{A03A4789-8A73-4349-864A-C8D78F403A54}" destId="{CDE0D2EE-502D-4ADB-8320-E97CCA116526}" srcOrd="1" destOrd="0" presId="urn:microsoft.com/office/officeart/2018/2/layout/IconVerticalSolidList"/>
    <dgm:cxn modelId="{4FC2F504-3F13-4159-9522-635D0455863E}" type="presParOf" srcId="{A03A4789-8A73-4349-864A-C8D78F403A54}" destId="{B6D9C568-DFCE-4ADE-A7C9-88661F1CD98B}" srcOrd="2" destOrd="0" presId="urn:microsoft.com/office/officeart/2018/2/layout/IconVerticalSolidList"/>
    <dgm:cxn modelId="{78D8F556-CC3B-45B7-A789-29EA46597887}" type="presParOf" srcId="{A03A4789-8A73-4349-864A-C8D78F403A54}" destId="{08F8EA17-4757-4ACF-86AD-F858905AB5C1}" srcOrd="3" destOrd="0" presId="urn:microsoft.com/office/officeart/2018/2/layout/IconVerticalSolidList"/>
    <dgm:cxn modelId="{55675BC3-C67D-4AF8-9CE0-BEC7D8143850}" type="presParOf" srcId="{7C064C64-00D9-4A71-8791-1ACB83E72C40}" destId="{B0C62A24-10AE-448A-8616-9758A9E6BB54}" srcOrd="1" destOrd="0" presId="urn:microsoft.com/office/officeart/2018/2/layout/IconVerticalSolidList"/>
    <dgm:cxn modelId="{7721D292-5751-4B93-BA81-B6FEA977CECA}" type="presParOf" srcId="{7C064C64-00D9-4A71-8791-1ACB83E72C40}" destId="{6A931D75-D356-4918-8C89-997B5171F7EF}" srcOrd="2" destOrd="0" presId="urn:microsoft.com/office/officeart/2018/2/layout/IconVerticalSolidList"/>
    <dgm:cxn modelId="{B310A012-A7E1-4D41-97B6-F20336B947E2}" type="presParOf" srcId="{6A931D75-D356-4918-8C89-997B5171F7EF}" destId="{8BE759E5-865E-4528-A7E4-8CB963A509FF}" srcOrd="0" destOrd="0" presId="urn:microsoft.com/office/officeart/2018/2/layout/IconVerticalSolidList"/>
    <dgm:cxn modelId="{41559F12-EB51-4BB3-88AC-157377D8AEB5}" type="presParOf" srcId="{6A931D75-D356-4918-8C89-997B5171F7EF}" destId="{309CB866-5B86-4F5C-917A-01429FE2EB40}" srcOrd="1" destOrd="0" presId="urn:microsoft.com/office/officeart/2018/2/layout/IconVerticalSolidList"/>
    <dgm:cxn modelId="{772D49EE-0163-48D9-9C5A-9AAAA5D77F60}" type="presParOf" srcId="{6A931D75-D356-4918-8C89-997B5171F7EF}" destId="{1D26AF32-414B-426B-9F40-EAF879FA04FC}" srcOrd="2" destOrd="0" presId="urn:microsoft.com/office/officeart/2018/2/layout/IconVerticalSolidList"/>
    <dgm:cxn modelId="{A1335A05-743F-4782-A57F-6613BD474274}" type="presParOf" srcId="{6A931D75-D356-4918-8C89-997B5171F7EF}" destId="{DF3F697E-F2E9-45B5-BE5F-AD45FA4DCDC1}" srcOrd="3" destOrd="0" presId="urn:microsoft.com/office/officeart/2018/2/layout/IconVerticalSolidList"/>
    <dgm:cxn modelId="{BCF23D47-6A16-470A-B079-460B42F7F022}" type="presParOf" srcId="{7C064C64-00D9-4A71-8791-1ACB83E72C40}" destId="{53CC84ED-6D25-4A75-AC54-771DA76499A6}" srcOrd="3" destOrd="0" presId="urn:microsoft.com/office/officeart/2018/2/layout/IconVerticalSolidList"/>
    <dgm:cxn modelId="{C7AEE58F-7BD5-477C-996F-F59487C469A8}" type="presParOf" srcId="{7C064C64-00D9-4A71-8791-1ACB83E72C40}" destId="{A9670395-F77E-48D0-AFF1-8877D2E00903}" srcOrd="4" destOrd="0" presId="urn:microsoft.com/office/officeart/2018/2/layout/IconVerticalSolidList"/>
    <dgm:cxn modelId="{EEC99DEB-56F8-4374-A990-FC818FAED22A}" type="presParOf" srcId="{A9670395-F77E-48D0-AFF1-8877D2E00903}" destId="{C171899A-5387-4F02-8BA4-B77658C7B2D2}" srcOrd="0" destOrd="0" presId="urn:microsoft.com/office/officeart/2018/2/layout/IconVerticalSolidList"/>
    <dgm:cxn modelId="{9909680E-D653-40E9-81D0-C3D10DAAE45A}" type="presParOf" srcId="{A9670395-F77E-48D0-AFF1-8877D2E00903}" destId="{4A833D41-A500-4F52-8A75-6A3F9A943A0E}" srcOrd="1" destOrd="0" presId="urn:microsoft.com/office/officeart/2018/2/layout/IconVerticalSolidList"/>
    <dgm:cxn modelId="{C2186E9F-605E-49EE-8913-DCB870B5ED46}" type="presParOf" srcId="{A9670395-F77E-48D0-AFF1-8877D2E00903}" destId="{8EDB876A-C589-4391-AEF2-E6EE74BBF528}" srcOrd="2" destOrd="0" presId="urn:microsoft.com/office/officeart/2018/2/layout/IconVerticalSolidList"/>
    <dgm:cxn modelId="{87883593-88E7-4950-848A-353AA4D161B5}" type="presParOf" srcId="{A9670395-F77E-48D0-AFF1-8877D2E00903}" destId="{59AF8B7C-1188-4B06-8CF0-2A246F87D76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516E1-5263-49D2-BCC6-A40108B67BE4}">
      <dsp:nvSpPr>
        <dsp:cNvPr id="0" name=""/>
        <dsp:cNvSpPr/>
      </dsp:nvSpPr>
      <dsp:spPr>
        <a:xfrm>
          <a:off x="0" y="531"/>
          <a:ext cx="8250443" cy="12441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E0D2EE-502D-4ADB-8320-E97CCA116526}">
      <dsp:nvSpPr>
        <dsp:cNvPr id="0" name=""/>
        <dsp:cNvSpPr/>
      </dsp:nvSpPr>
      <dsp:spPr>
        <a:xfrm>
          <a:off x="376369" y="280475"/>
          <a:ext cx="684307" cy="6843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8F8EA17-4757-4ACF-86AD-F858905AB5C1}">
      <dsp:nvSpPr>
        <dsp:cNvPr id="0" name=""/>
        <dsp:cNvSpPr/>
      </dsp:nvSpPr>
      <dsp:spPr>
        <a:xfrm>
          <a:off x="1437046" y="531"/>
          <a:ext cx="6813396" cy="1244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677" tIns="131677" rIns="131677" bIns="131677" numCol="1" spcCol="1270" anchor="ctr" anchorCtr="0">
          <a:noAutofit/>
        </a:bodyPr>
        <a:lstStyle/>
        <a:p>
          <a:pPr marL="0" lvl="0" indent="0" algn="l" defTabSz="622300" rtl="0">
            <a:lnSpc>
              <a:spcPct val="100000"/>
            </a:lnSpc>
            <a:spcBef>
              <a:spcPct val="0"/>
            </a:spcBef>
            <a:spcAft>
              <a:spcPct val="35000"/>
            </a:spcAft>
            <a:buNone/>
          </a:pPr>
          <a:r>
            <a:rPr lang="ru-RU" sz="1400" kern="1200" dirty="0">
              <a:latin typeface="Times New Roman"/>
              <a:cs typeface="Times New Roman"/>
            </a:rPr>
            <a:t>Целью проекта стало решение создать наглядное пособие таким необычным для нашего времени способом. </a:t>
          </a:r>
          <a:endParaRPr lang="en-US" sz="1400" kern="1200" dirty="0">
            <a:latin typeface="Times New Roman"/>
            <a:cs typeface="Times New Roman"/>
          </a:endParaRPr>
        </a:p>
      </dsp:txBody>
      <dsp:txXfrm>
        <a:off x="1437046" y="531"/>
        <a:ext cx="6813396" cy="1244195"/>
      </dsp:txXfrm>
    </dsp:sp>
    <dsp:sp modelId="{8BE759E5-865E-4528-A7E4-8CB963A509FF}">
      <dsp:nvSpPr>
        <dsp:cNvPr id="0" name=""/>
        <dsp:cNvSpPr/>
      </dsp:nvSpPr>
      <dsp:spPr>
        <a:xfrm>
          <a:off x="0" y="1555776"/>
          <a:ext cx="8250443" cy="12441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9CB866-5B86-4F5C-917A-01429FE2EB40}">
      <dsp:nvSpPr>
        <dsp:cNvPr id="0" name=""/>
        <dsp:cNvSpPr/>
      </dsp:nvSpPr>
      <dsp:spPr>
        <a:xfrm>
          <a:off x="376369" y="1835720"/>
          <a:ext cx="684307" cy="6843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F3F697E-F2E9-45B5-BE5F-AD45FA4DCDC1}">
      <dsp:nvSpPr>
        <dsp:cNvPr id="0" name=""/>
        <dsp:cNvSpPr/>
      </dsp:nvSpPr>
      <dsp:spPr>
        <a:xfrm>
          <a:off x="1437046" y="1555776"/>
          <a:ext cx="6813396" cy="1244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677" tIns="131677" rIns="131677" bIns="131677" numCol="1" spcCol="1270" anchor="ctr" anchorCtr="0">
          <a:noAutofit/>
        </a:bodyPr>
        <a:lstStyle/>
        <a:p>
          <a:pPr marL="0" lvl="0" indent="0" algn="l" defTabSz="622300" rtl="0">
            <a:lnSpc>
              <a:spcPct val="100000"/>
            </a:lnSpc>
            <a:spcBef>
              <a:spcPct val="0"/>
            </a:spcBef>
            <a:spcAft>
              <a:spcPct val="35000"/>
            </a:spcAft>
            <a:buNone/>
          </a:pPr>
          <a:r>
            <a:rPr lang="ru-RU" sz="1400" kern="1200" dirty="0">
              <a:latin typeface="Times New Roman"/>
              <a:cs typeface="Times New Roman"/>
            </a:rPr>
            <a:t>Передо мной стояла задача разработать и изготовить из фанеры практичную и яркую карту животного мира нашей планеты. Изготовить изделие согласно знаниям о пирографии и о местах обитания животных мира. </a:t>
          </a:r>
          <a:endParaRPr lang="en-US" sz="1400" kern="1200" dirty="0">
            <a:latin typeface="Times New Roman"/>
            <a:cs typeface="Times New Roman"/>
          </a:endParaRPr>
        </a:p>
      </dsp:txBody>
      <dsp:txXfrm>
        <a:off x="1437046" y="1555776"/>
        <a:ext cx="6813396" cy="1244195"/>
      </dsp:txXfrm>
    </dsp:sp>
    <dsp:sp modelId="{C171899A-5387-4F02-8BA4-B77658C7B2D2}">
      <dsp:nvSpPr>
        <dsp:cNvPr id="0" name=""/>
        <dsp:cNvSpPr/>
      </dsp:nvSpPr>
      <dsp:spPr>
        <a:xfrm>
          <a:off x="0" y="3111021"/>
          <a:ext cx="8250443" cy="12441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833D41-A500-4F52-8A75-6A3F9A943A0E}">
      <dsp:nvSpPr>
        <dsp:cNvPr id="0" name=""/>
        <dsp:cNvSpPr/>
      </dsp:nvSpPr>
      <dsp:spPr>
        <a:xfrm>
          <a:off x="376369" y="3390965"/>
          <a:ext cx="684307" cy="6843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9AF8B7C-1188-4B06-8CF0-2A246F87D765}">
      <dsp:nvSpPr>
        <dsp:cNvPr id="0" name=""/>
        <dsp:cNvSpPr/>
      </dsp:nvSpPr>
      <dsp:spPr>
        <a:xfrm>
          <a:off x="1437046" y="3111021"/>
          <a:ext cx="6813396" cy="1244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677" tIns="131677" rIns="131677" bIns="131677" numCol="1" spcCol="1270" anchor="ctr" anchorCtr="0">
          <a:noAutofit/>
        </a:bodyPr>
        <a:lstStyle/>
        <a:p>
          <a:pPr marL="0" lvl="0" indent="0" algn="l" defTabSz="622300" rtl="0">
            <a:lnSpc>
              <a:spcPct val="100000"/>
            </a:lnSpc>
            <a:spcBef>
              <a:spcPct val="0"/>
            </a:spcBef>
            <a:spcAft>
              <a:spcPct val="35000"/>
            </a:spcAft>
            <a:buNone/>
          </a:pPr>
          <a:r>
            <a:rPr lang="ru-RU" sz="1400" kern="1200" dirty="0">
              <a:latin typeface="Times New Roman"/>
              <a:cs typeface="Times New Roman"/>
            </a:rPr>
            <a:t>Готовый продукт я хочу подарить ученикам  начальной школы, который поможет им изучить разнообразный животный мир нашей большой планеты.  Во-первых, детям интереснее усваивать материал, который отображен наглядно. Во-вторых, выжигать оказалось очень занимательно. И в конце концов- это очень красиво. </a:t>
          </a:r>
          <a:endParaRPr lang="en-US" sz="1400" kern="1200" dirty="0">
            <a:latin typeface="Times New Roman"/>
            <a:cs typeface="Times New Roman"/>
          </a:endParaRPr>
        </a:p>
      </dsp:txBody>
      <dsp:txXfrm>
        <a:off x="1437046" y="3111021"/>
        <a:ext cx="6813396" cy="124419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dirty="0"/>
              <a:t>Click to edit Master title style</a:t>
            </a:r>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065417" y="5054602"/>
            <a:ext cx="673276" cy="279400"/>
          </a:xfrm>
        </p:spPr>
        <p:txBody>
          <a:bodyPr/>
          <a:lstStyle/>
          <a:p>
            <a:fld id="{B61BEF0D-F0BB-DE4B-95CE-6DB70DBA9567}" type="datetimeFigureOut">
              <a:rPr lang="en-US" dirty="0"/>
              <a:pPr/>
              <a:t>2/8/2021</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019825" y="3471329"/>
            <a:ext cx="511308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5267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dirty="0"/>
              <a:t>Click to edit Master title style</a:t>
            </a:r>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03683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dirty="0"/>
              <a:t>Click to edit Master title style</a:t>
            </a:r>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5" y="4140199"/>
            <a:ext cx="66064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4217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9232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51444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4281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dirty="0"/>
              <a:t>Click to edit Master title style</a:t>
            </a:r>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9" y="3429000"/>
            <a:ext cx="6606421"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1281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278466" y="2354670"/>
            <a:ext cx="660642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75382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6245512" y="906873"/>
            <a:ext cx="0" cy="4968993"/>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2739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5BFA754-D5C3-4E66-96A6-867B257F58DC}" type="datetimeFigureOut">
              <a:rPr lang="en-US" dirty="0"/>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3305565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dirty="0"/>
              <a:t>Click to edit Master title style</a:t>
            </a:r>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31" name="Straight Connector 30"/>
          <p:cNvCxnSpPr/>
          <p:nvPr/>
        </p:nvCxnSpPr>
        <p:spPr>
          <a:xfrm>
            <a:off x="1278466" y="3599392"/>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8948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79576" y="2487168"/>
            <a:ext cx="3337560" cy="344728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5BFA754-D5C3-4E66-96A6-867B257F58DC}" type="datetimeFigureOut">
              <a:rPr lang="en-US" dirty="0"/>
              <a:t>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1330744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41" name="Straight Connector 40"/>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6768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2807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71054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dirty="0"/>
              <a:t>Click to edit Master title style</a:t>
            </a:r>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278466" y="2912533"/>
            <a:ext cx="233359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4877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dirty="0"/>
              <a:t>Click to edit Master title style</a:t>
            </a:r>
          </a:p>
        </p:txBody>
      </p:sp>
      <p:sp>
        <p:nvSpPr>
          <p:cNvPr id="17" name="Picture Placeholder 2"/>
          <p:cNvSpPr>
            <a:spLocks noGrp="1" noChangeAspect="1"/>
          </p:cNvSpPr>
          <p:nvPr>
            <p:ph type="pic" idx="1"/>
          </p:nvPr>
        </p:nvSpPr>
        <p:spPr>
          <a:xfrm>
            <a:off x="5218221"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48597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2/8/2021</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9748517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infourok.ru/prezentaciya-po-tehnologii-hudozhestvennoe-vizhiganie-po-drevesine-670054.html" TargetMode="External"/><Relationship Id="rId2" Type="http://schemas.openxmlformats.org/officeDocument/2006/relationships/hyperlink" Target="https://sdelaj.com/made_of_wood/scorching/410-razlichnye-vidy-vyzhiganiya.html#ixzz6lKvMoFyW" TargetMode="External"/><Relationship Id="rId1" Type="http://schemas.openxmlformats.org/officeDocument/2006/relationships/slideLayout" Target="../slideLayouts/slideLayout6.xml"/><Relationship Id="rId4" Type="http://schemas.openxmlformats.org/officeDocument/2006/relationships/hyperlink" Target="https://ru.wikipedia.org/wiki/&#1055;&#1080;&#1088;&#1086;&#1075;&#1088;&#1072;&#1092;&#1080;&#1103;"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sdelaj.com/made_of_wood/scorchin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sdelaj.com/made_of_wood/scorchin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s://sdelaj.com/made_of_wood/scorching/" TargetMode="Externa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6E2E74-06CA-4173-B7B0-204D27B19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58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0" name="Rectangle 9">
            <a:extLst>
              <a:ext uri="{FF2B5EF4-FFF2-40B4-BE49-F238E27FC236}">
                <a16:creationId xmlns:a16="http://schemas.microsoft.com/office/drawing/2014/main" id="{6970E1C9-C9F9-481F-894F-6978A15CF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900" y="965200"/>
            <a:ext cx="7714581" cy="4927600"/>
          </a:xfrm>
          <a:prstGeom prst="rect">
            <a:avLst/>
          </a:prstGeom>
          <a:solidFill>
            <a:schemeClr val="bg1">
              <a:lumMod val="95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995FB36-9688-49FD-8F26-AD6071762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7010" y="1129284"/>
            <a:ext cx="7468362" cy="45994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ctrTitle"/>
          </p:nvPr>
        </p:nvSpPr>
        <p:spPr>
          <a:xfrm>
            <a:off x="1175657" y="1588168"/>
            <a:ext cx="6861867" cy="2644719"/>
          </a:xfrm>
        </p:spPr>
        <p:txBody>
          <a:bodyPr anchor="ctr">
            <a:normAutofit/>
          </a:bodyPr>
          <a:lstStyle/>
          <a:p>
            <a:pPr>
              <a:lnSpc>
                <a:spcPct val="90000"/>
              </a:lnSpc>
            </a:pPr>
            <a:r>
              <a:rPr lang="ru-RU" sz="2600">
                <a:latin typeface="Times New Roman" panose="02020603050405020304" pitchFamily="18" charset="0"/>
                <a:cs typeface="Times New Roman" panose="02020603050405020304" pitchFamily="18" charset="0"/>
              </a:rPr>
              <a:t>Добрый день! Меня зовут Оля Кушнер. </a:t>
            </a:r>
            <a:br>
              <a:rPr lang="ru-RU" sz="2600">
                <a:latin typeface="Times New Roman" panose="02020603050405020304" pitchFamily="18" charset="0"/>
                <a:cs typeface="Times New Roman" panose="02020603050405020304" pitchFamily="18" charset="0"/>
              </a:rPr>
            </a:br>
            <a:r>
              <a:rPr lang="ru-RU" sz="2600">
                <a:latin typeface="Times New Roman" panose="02020603050405020304" pitchFamily="18" charset="0"/>
                <a:cs typeface="Times New Roman" panose="02020603050405020304" pitchFamily="18" charset="0"/>
              </a:rPr>
              <a:t>Я ученица 3 «В» класса, школы № 1505. Хочу предоставить Вашему вниманию творческий проект :</a:t>
            </a:r>
            <a:br>
              <a:rPr lang="ru-RU" sz="2600">
                <a:latin typeface="Times New Roman" panose="02020603050405020304" pitchFamily="18" charset="0"/>
                <a:cs typeface="Times New Roman" panose="02020603050405020304" pitchFamily="18" charset="0"/>
              </a:rPr>
            </a:br>
            <a:r>
              <a:rPr lang="ru-RU" sz="2600">
                <a:latin typeface="Times New Roman" panose="02020603050405020304" pitchFamily="18" charset="0"/>
                <a:cs typeface="Times New Roman" panose="02020603050405020304" pitchFamily="18" charset="0"/>
              </a:rPr>
              <a:t>« «Живая планета» глазами пирографиста». </a:t>
            </a:r>
            <a:br>
              <a:rPr lang="ru-RU" sz="2600">
                <a:latin typeface="Times New Roman" panose="02020603050405020304" pitchFamily="18" charset="0"/>
                <a:cs typeface="Times New Roman" panose="02020603050405020304" pitchFamily="18" charset="0"/>
              </a:rPr>
            </a:br>
            <a:endParaRPr lang="ru-RU" sz="2600"/>
          </a:p>
        </p:txBody>
      </p:sp>
      <p:sp>
        <p:nvSpPr>
          <p:cNvPr id="3" name="Подзаголовок 2"/>
          <p:cNvSpPr>
            <a:spLocks noGrp="1"/>
          </p:cNvSpPr>
          <p:nvPr>
            <p:ph type="subTitle" idx="1"/>
          </p:nvPr>
        </p:nvSpPr>
        <p:spPr>
          <a:xfrm>
            <a:off x="1371600" y="4777740"/>
            <a:ext cx="6469980" cy="504682"/>
          </a:xfrm>
        </p:spPr>
        <p:txBody>
          <a:bodyPr>
            <a:normAutofit/>
          </a:bodyPr>
          <a:lstStyle/>
          <a:p>
            <a:pPr>
              <a:lnSpc>
                <a:spcPct val="90000"/>
              </a:lnSpc>
            </a:pPr>
            <a:r>
              <a:rPr lang="ru-RU" sz="1100"/>
              <a:t>2020-21 ГОД.</a:t>
            </a:r>
          </a:p>
          <a:p>
            <a:pPr>
              <a:lnSpc>
                <a:spcPct val="90000"/>
              </a:lnSpc>
            </a:pPr>
            <a:r>
              <a:rPr lang="ru-RU" sz="1100"/>
              <a:t> </a:t>
            </a:r>
          </a:p>
        </p:txBody>
      </p:sp>
      <p:cxnSp>
        <p:nvCxnSpPr>
          <p:cNvPr id="14" name="Straight Connector 13">
            <a:extLst>
              <a:ext uri="{FF2B5EF4-FFF2-40B4-BE49-F238E27FC236}">
                <a16:creationId xmlns:a16="http://schemas.microsoft.com/office/drawing/2014/main" id="{DE8DFF79-735F-44E8-8B9C-D1F28BED79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86200" y="4663440"/>
            <a:ext cx="1371600" cy="0"/>
          </a:xfrm>
          <a:prstGeom prst="line">
            <a:avLst/>
          </a:prstGeom>
          <a:ln w="158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6721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1143000"/>
          </a:xfrm>
        </p:spPr>
        <p:txBody>
          <a:bodyPr>
            <a:normAutofit/>
          </a:bodyPr>
          <a:lstStyle/>
          <a:p>
            <a:pPr lvl="0"/>
            <a:r>
              <a:rPr lang="ru-RU" sz="2400" dirty="0">
                <a:latin typeface="Times New Roman" panose="02020603050405020304" pitchFamily="18" charset="0"/>
                <a:cs typeface="Times New Roman" panose="02020603050405020304" pitchFamily="18" charset="0"/>
              </a:rPr>
              <a:t>4. Четвертым этапом выжигали животных.</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pic>
        <p:nvPicPr>
          <p:cNvPr id="4" name="Объект 3" descr="C:\Users\Сергей\Desktop\Оля\проект\IMG_20210128_162213_1 (2).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86670" y="1039087"/>
            <a:ext cx="7371508" cy="4910193"/>
          </a:xfrm>
          <a:prstGeom prst="rect">
            <a:avLst/>
          </a:prstGeom>
          <a:noFill/>
          <a:ln>
            <a:noFill/>
          </a:ln>
        </p:spPr>
      </p:pic>
    </p:spTree>
    <p:extLst>
      <p:ext uri="{BB962C8B-B14F-4D97-AF65-F5344CB8AC3E}">
        <p14:creationId xmlns:p14="http://schemas.microsoft.com/office/powerpoint/2010/main" val="1956854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8229600" cy="4882554"/>
          </a:xfrm>
        </p:spPr>
        <p:txBody>
          <a:bodyPr>
            <a:normAutofit/>
          </a:bodyPr>
          <a:lstStyle/>
          <a:p>
            <a:r>
              <a:rPr lang="ru-RU" sz="3600" dirty="0">
                <a:latin typeface="Times New Roman"/>
                <a:cs typeface="Times New Roman"/>
              </a:rPr>
              <a:t>Этапы работы:</a:t>
            </a:r>
            <a:br>
              <a:rPr lang="ru-RU" sz="3600" dirty="0">
                <a:latin typeface="Times New Roman"/>
                <a:cs typeface="Times New Roman"/>
              </a:rPr>
            </a:br>
            <a:br>
              <a:rPr lang="ru-RU" sz="2200" dirty="0">
                <a:latin typeface="Times New Roman"/>
                <a:cs typeface="Times New Roman"/>
              </a:rPr>
            </a:br>
            <a:r>
              <a:rPr lang="ru-RU" sz="2200" dirty="0">
                <a:latin typeface="Times New Roman"/>
                <a:cs typeface="Times New Roman"/>
              </a:rPr>
              <a:t>5. </a:t>
            </a:r>
            <a:r>
              <a:rPr lang="ru-RU" sz="3000" dirty="0">
                <a:latin typeface="Times New Roman"/>
                <a:cs typeface="Times New Roman"/>
              </a:rPr>
              <a:t>Далее раскрасили животных акварельными цветными карандашами. Изначально, была задумка покрыть готовый продукт мебельным лаком, но не рискнули, так как не знаем как поведет себя акварельный карандаш. Покрыли лаком для волос.</a:t>
            </a:r>
            <a:br>
              <a:rPr lang="ru-RU" sz="3000" dirty="0">
                <a:latin typeface="Times New Roman" panose="02020603050405020304" pitchFamily="18" charset="0"/>
                <a:cs typeface="Times New Roman" panose="02020603050405020304" pitchFamily="18" charset="0"/>
              </a:rPr>
            </a:br>
            <a:endParaRPr lang="ru-RU"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0457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82000"/>
                <a:lumOff val="18000"/>
              </a:schemeClr>
            </a:gs>
            <a:gs pos="100000">
              <a:schemeClr val="accent1">
                <a:lumMod val="98000"/>
              </a:schemeClr>
            </a:gs>
          </a:gsLst>
          <a:lin ang="5400000" scaled="0"/>
        </a:gradFill>
        <a:effectLst/>
      </p:bgPr>
    </p:bg>
    <p:spTree>
      <p:nvGrpSpPr>
        <p:cNvPr id="1" name=""/>
        <p:cNvGrpSpPr/>
        <p:nvPr/>
      </p:nvGrpSpPr>
      <p:grpSpPr>
        <a:xfrm>
          <a:off x="0" y="0"/>
          <a:ext cx="0" cy="0"/>
          <a:chOff x="0" y="0"/>
          <a:chExt cx="0" cy="0"/>
        </a:xfrm>
      </p:grpSpPr>
      <p:pic>
        <p:nvPicPr>
          <p:cNvPr id="14" name="Picture 6">
            <a:extLst>
              <a:ext uri="{FF2B5EF4-FFF2-40B4-BE49-F238E27FC236}">
                <a16:creationId xmlns:a16="http://schemas.microsoft.com/office/drawing/2014/main" id="{639CD864-9B80-4217-918A-A08DD42815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cxnSp>
        <p:nvCxnSpPr>
          <p:cNvPr id="16" name="Straight Connector 8">
            <a:extLst>
              <a:ext uri="{FF2B5EF4-FFF2-40B4-BE49-F238E27FC236}">
                <a16:creationId xmlns:a16="http://schemas.microsoft.com/office/drawing/2014/main" id="{1C376FBE-D09E-4799-BCF8-13452CEC1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9299" y="3522131"/>
            <a:ext cx="5111751"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8" name="Rectangle 10">
            <a:extLst>
              <a:ext uri="{FF2B5EF4-FFF2-40B4-BE49-F238E27FC236}">
                <a16:creationId xmlns:a16="http://schemas.microsoft.com/office/drawing/2014/main" id="{C1239C2C-571C-4567-8CC9-3DEECC233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2">
            <a:extLst>
              <a:ext uri="{FF2B5EF4-FFF2-40B4-BE49-F238E27FC236}">
                <a16:creationId xmlns:a16="http://schemas.microsoft.com/office/drawing/2014/main" id="{58A5B991-5EC2-4BD6-9C3B-238D6B879C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sp>
        <p:nvSpPr>
          <p:cNvPr id="2" name="Заголовок 1"/>
          <p:cNvSpPr>
            <a:spLocks noGrp="1"/>
          </p:cNvSpPr>
          <p:nvPr>
            <p:ph type="title"/>
          </p:nvPr>
        </p:nvSpPr>
        <p:spPr>
          <a:xfrm>
            <a:off x="410543" y="-288940"/>
            <a:ext cx="8317880" cy="5963445"/>
          </a:xfrm>
        </p:spPr>
        <p:txBody>
          <a:bodyPr vert="horz" lIns="91440" tIns="45720" rIns="91440" bIns="45720" rtlCol="0" anchor="ctr">
            <a:noAutofit/>
          </a:bodyPr>
          <a:lstStyle/>
          <a:p>
            <a:pPr>
              <a:lnSpc>
                <a:spcPct val="90000"/>
              </a:lnSpc>
            </a:pPr>
            <a:r>
              <a:rPr lang="en-US" sz="2050" dirty="0">
                <a:solidFill>
                  <a:srgbClr val="212121"/>
                </a:solidFill>
              </a:rPr>
              <a:t>К </a:t>
            </a:r>
            <a:r>
              <a:rPr lang="en-US" sz="2050" dirty="0" err="1">
                <a:solidFill>
                  <a:srgbClr val="212121"/>
                </a:solidFill>
              </a:rPr>
              <a:t>вопросу</a:t>
            </a:r>
            <a:r>
              <a:rPr lang="en-US" sz="2050" dirty="0">
                <a:solidFill>
                  <a:srgbClr val="212121"/>
                </a:solidFill>
              </a:rPr>
              <a:t> о </a:t>
            </a:r>
            <a:r>
              <a:rPr lang="en-US" sz="2050" dirty="0" err="1">
                <a:solidFill>
                  <a:srgbClr val="212121"/>
                </a:solidFill>
              </a:rPr>
              <a:t>том</a:t>
            </a:r>
            <a:r>
              <a:rPr lang="en-US" sz="2050" dirty="0">
                <a:solidFill>
                  <a:srgbClr val="212121"/>
                </a:solidFill>
              </a:rPr>
              <a:t>, </a:t>
            </a:r>
            <a:r>
              <a:rPr lang="en-US" sz="2050" dirty="0" err="1">
                <a:solidFill>
                  <a:srgbClr val="212121"/>
                </a:solidFill>
              </a:rPr>
              <a:t>что</a:t>
            </a:r>
            <a:r>
              <a:rPr lang="en-US" sz="2050" dirty="0">
                <a:solidFill>
                  <a:srgbClr val="212121"/>
                </a:solidFill>
              </a:rPr>
              <a:t> </a:t>
            </a:r>
            <a:r>
              <a:rPr lang="en-US" sz="2050" dirty="0" err="1">
                <a:solidFill>
                  <a:srgbClr val="212121"/>
                </a:solidFill>
              </a:rPr>
              <a:t>не</a:t>
            </a:r>
            <a:r>
              <a:rPr lang="en-US" sz="2050" dirty="0">
                <a:solidFill>
                  <a:srgbClr val="212121"/>
                </a:solidFill>
              </a:rPr>
              <a:t> </a:t>
            </a:r>
            <a:r>
              <a:rPr lang="en-US" sz="2050" dirty="0" err="1">
                <a:solidFill>
                  <a:srgbClr val="212121"/>
                </a:solidFill>
              </a:rPr>
              <a:t>получилось</a:t>
            </a:r>
            <a:r>
              <a:rPr lang="en-US" sz="2050" dirty="0">
                <a:solidFill>
                  <a:srgbClr val="212121"/>
                </a:solidFill>
              </a:rPr>
              <a:t>? </a:t>
            </a:r>
            <a:r>
              <a:rPr lang="en-US" sz="2050" dirty="0" err="1">
                <a:solidFill>
                  <a:srgbClr val="212121"/>
                </a:solidFill>
              </a:rPr>
              <a:t>Животных</a:t>
            </a:r>
            <a:r>
              <a:rPr lang="en-US" sz="2050" dirty="0">
                <a:solidFill>
                  <a:srgbClr val="212121"/>
                </a:solidFill>
              </a:rPr>
              <a:t> </a:t>
            </a:r>
            <a:r>
              <a:rPr lang="en-US" sz="2050" dirty="0" err="1">
                <a:solidFill>
                  <a:srgbClr val="212121"/>
                </a:solidFill>
              </a:rPr>
              <a:t>наносили</a:t>
            </a:r>
            <a:r>
              <a:rPr lang="en-US" sz="2050" dirty="0">
                <a:solidFill>
                  <a:srgbClr val="212121"/>
                </a:solidFill>
              </a:rPr>
              <a:t> </a:t>
            </a:r>
            <a:r>
              <a:rPr lang="en-US" sz="2050" dirty="0" err="1">
                <a:solidFill>
                  <a:srgbClr val="212121"/>
                </a:solidFill>
              </a:rPr>
              <a:t>уже</a:t>
            </a:r>
            <a:r>
              <a:rPr lang="en-US" sz="2050" dirty="0">
                <a:solidFill>
                  <a:srgbClr val="212121"/>
                </a:solidFill>
              </a:rPr>
              <a:t> </a:t>
            </a:r>
            <a:r>
              <a:rPr lang="en-US" sz="2050" dirty="0" err="1">
                <a:solidFill>
                  <a:srgbClr val="212121"/>
                </a:solidFill>
              </a:rPr>
              <a:t>на</a:t>
            </a:r>
            <a:r>
              <a:rPr lang="en-US" sz="2050" dirty="0">
                <a:solidFill>
                  <a:srgbClr val="212121"/>
                </a:solidFill>
              </a:rPr>
              <a:t> </a:t>
            </a:r>
            <a:r>
              <a:rPr lang="en-US" sz="2050" dirty="0" err="1">
                <a:solidFill>
                  <a:srgbClr val="212121"/>
                </a:solidFill>
              </a:rPr>
              <a:t>выжженную</a:t>
            </a:r>
            <a:r>
              <a:rPr lang="en-US" sz="2050" dirty="0">
                <a:solidFill>
                  <a:srgbClr val="212121"/>
                </a:solidFill>
              </a:rPr>
              <a:t> </a:t>
            </a:r>
            <a:r>
              <a:rPr lang="en-US" sz="2050" dirty="0" err="1">
                <a:solidFill>
                  <a:srgbClr val="212121"/>
                </a:solidFill>
              </a:rPr>
              <a:t>контурную</a:t>
            </a:r>
            <a:r>
              <a:rPr lang="en-US" sz="2050" dirty="0">
                <a:solidFill>
                  <a:srgbClr val="212121"/>
                </a:solidFill>
              </a:rPr>
              <a:t> </a:t>
            </a:r>
            <a:r>
              <a:rPr lang="en-US" sz="2050" dirty="0" err="1">
                <a:solidFill>
                  <a:srgbClr val="212121"/>
                </a:solidFill>
              </a:rPr>
              <a:t>карту</a:t>
            </a:r>
            <a:r>
              <a:rPr lang="en-US" sz="2050" dirty="0">
                <a:solidFill>
                  <a:srgbClr val="212121"/>
                </a:solidFill>
              </a:rPr>
              <a:t>. </a:t>
            </a:r>
            <a:r>
              <a:rPr lang="en-US" sz="2050" dirty="0" err="1">
                <a:solidFill>
                  <a:srgbClr val="212121"/>
                </a:solidFill>
              </a:rPr>
              <a:t>Некоторые</a:t>
            </a:r>
            <a:r>
              <a:rPr lang="en-US" sz="2050" dirty="0">
                <a:solidFill>
                  <a:srgbClr val="212121"/>
                </a:solidFill>
              </a:rPr>
              <a:t> </a:t>
            </a:r>
            <a:r>
              <a:rPr lang="en-US" sz="2050" dirty="0" err="1">
                <a:solidFill>
                  <a:srgbClr val="212121"/>
                </a:solidFill>
              </a:rPr>
              <a:t>части</a:t>
            </a:r>
            <a:r>
              <a:rPr lang="en-US" sz="2050" dirty="0">
                <a:solidFill>
                  <a:srgbClr val="212121"/>
                </a:solidFill>
              </a:rPr>
              <a:t> </a:t>
            </a:r>
            <a:r>
              <a:rPr lang="en-US" sz="2050" dirty="0" err="1">
                <a:solidFill>
                  <a:srgbClr val="212121"/>
                </a:solidFill>
              </a:rPr>
              <a:t>тела</a:t>
            </a:r>
            <a:r>
              <a:rPr lang="en-US" sz="2050" dirty="0">
                <a:solidFill>
                  <a:srgbClr val="212121"/>
                </a:solidFill>
              </a:rPr>
              <a:t> </a:t>
            </a:r>
            <a:r>
              <a:rPr lang="en-US" sz="2050" dirty="0" err="1">
                <a:solidFill>
                  <a:srgbClr val="212121"/>
                </a:solidFill>
              </a:rPr>
              <a:t>нескольких</a:t>
            </a:r>
            <a:r>
              <a:rPr lang="en-US" sz="2050" dirty="0">
                <a:solidFill>
                  <a:srgbClr val="212121"/>
                </a:solidFill>
              </a:rPr>
              <a:t> </a:t>
            </a:r>
            <a:r>
              <a:rPr lang="en-US" sz="2050" dirty="0" err="1">
                <a:solidFill>
                  <a:srgbClr val="212121"/>
                </a:solidFill>
              </a:rPr>
              <a:t>животных</a:t>
            </a:r>
            <a:r>
              <a:rPr lang="en-US" sz="2050" dirty="0">
                <a:solidFill>
                  <a:srgbClr val="212121"/>
                </a:solidFill>
              </a:rPr>
              <a:t> </a:t>
            </a:r>
            <a:r>
              <a:rPr lang="en-US" sz="2050" dirty="0" err="1">
                <a:solidFill>
                  <a:srgbClr val="212121"/>
                </a:solidFill>
              </a:rPr>
              <a:t>ложились</a:t>
            </a:r>
            <a:r>
              <a:rPr lang="en-US" sz="2050" dirty="0">
                <a:solidFill>
                  <a:srgbClr val="212121"/>
                </a:solidFill>
              </a:rPr>
              <a:t>  </a:t>
            </a:r>
            <a:r>
              <a:rPr lang="en-US" sz="2050" dirty="0" err="1">
                <a:solidFill>
                  <a:srgbClr val="212121"/>
                </a:solidFill>
              </a:rPr>
              <a:t>поверх</a:t>
            </a:r>
            <a:r>
              <a:rPr lang="en-US" sz="2050" dirty="0">
                <a:solidFill>
                  <a:srgbClr val="212121"/>
                </a:solidFill>
              </a:rPr>
              <a:t> </a:t>
            </a:r>
            <a:r>
              <a:rPr lang="en-US" sz="2050" dirty="0" err="1">
                <a:solidFill>
                  <a:srgbClr val="212121"/>
                </a:solidFill>
              </a:rPr>
              <a:t>границы</a:t>
            </a:r>
            <a:r>
              <a:rPr lang="en-US" sz="2050" dirty="0">
                <a:solidFill>
                  <a:srgbClr val="212121"/>
                </a:solidFill>
              </a:rPr>
              <a:t> </a:t>
            </a:r>
            <a:r>
              <a:rPr lang="en-US" sz="2050" dirty="0" err="1">
                <a:solidFill>
                  <a:srgbClr val="212121"/>
                </a:solidFill>
              </a:rPr>
              <a:t>материков</a:t>
            </a:r>
            <a:r>
              <a:rPr lang="en-US" sz="2050" dirty="0">
                <a:solidFill>
                  <a:srgbClr val="212121"/>
                </a:solidFill>
              </a:rPr>
              <a:t>. </a:t>
            </a:r>
            <a:r>
              <a:rPr lang="en-US" sz="2050" dirty="0" err="1">
                <a:solidFill>
                  <a:srgbClr val="212121"/>
                </a:solidFill>
              </a:rPr>
              <a:t>Вроде</a:t>
            </a:r>
            <a:r>
              <a:rPr lang="en-US" sz="2050" dirty="0">
                <a:solidFill>
                  <a:srgbClr val="212121"/>
                </a:solidFill>
              </a:rPr>
              <a:t> </a:t>
            </a:r>
            <a:r>
              <a:rPr lang="en-US" sz="2050" dirty="0" err="1">
                <a:solidFill>
                  <a:srgbClr val="212121"/>
                </a:solidFill>
              </a:rPr>
              <a:t>границы</a:t>
            </a:r>
            <a:r>
              <a:rPr lang="en-US" sz="2050" dirty="0">
                <a:solidFill>
                  <a:srgbClr val="212121"/>
                </a:solidFill>
              </a:rPr>
              <a:t> </a:t>
            </a:r>
            <a:r>
              <a:rPr lang="en-US" sz="2050" dirty="0" err="1">
                <a:solidFill>
                  <a:srgbClr val="212121"/>
                </a:solidFill>
              </a:rPr>
              <a:t>удалось</a:t>
            </a:r>
            <a:r>
              <a:rPr lang="en-US" sz="2050" dirty="0">
                <a:solidFill>
                  <a:srgbClr val="212121"/>
                </a:solidFill>
              </a:rPr>
              <a:t> </a:t>
            </a:r>
            <a:r>
              <a:rPr lang="en-US" sz="2050" dirty="0" err="1">
                <a:solidFill>
                  <a:srgbClr val="212121"/>
                </a:solidFill>
              </a:rPr>
              <a:t>закрасить</a:t>
            </a:r>
            <a:r>
              <a:rPr lang="en-US" sz="2050" dirty="0">
                <a:solidFill>
                  <a:srgbClr val="212121"/>
                </a:solidFill>
              </a:rPr>
              <a:t> </a:t>
            </a:r>
            <a:r>
              <a:rPr lang="en-US" sz="2050" dirty="0" err="1">
                <a:solidFill>
                  <a:srgbClr val="212121"/>
                </a:solidFill>
              </a:rPr>
              <a:t>карандашом</a:t>
            </a:r>
            <a:r>
              <a:rPr lang="en-US" sz="2050" dirty="0">
                <a:solidFill>
                  <a:srgbClr val="212121"/>
                </a:solidFill>
              </a:rPr>
              <a:t>. </a:t>
            </a:r>
            <a:r>
              <a:rPr lang="en-US" sz="2050" dirty="0" err="1">
                <a:solidFill>
                  <a:srgbClr val="212121"/>
                </a:solidFill>
              </a:rPr>
              <a:t>Но</a:t>
            </a:r>
            <a:r>
              <a:rPr lang="en-US" sz="2050" dirty="0">
                <a:solidFill>
                  <a:srgbClr val="212121"/>
                </a:solidFill>
              </a:rPr>
              <a:t> </a:t>
            </a:r>
            <a:r>
              <a:rPr lang="en-US" sz="2050" dirty="0" err="1">
                <a:solidFill>
                  <a:srgbClr val="212121"/>
                </a:solidFill>
              </a:rPr>
              <a:t>после</a:t>
            </a:r>
            <a:r>
              <a:rPr lang="en-US" sz="2050" dirty="0">
                <a:solidFill>
                  <a:srgbClr val="212121"/>
                </a:solidFill>
              </a:rPr>
              <a:t> </a:t>
            </a:r>
            <a:r>
              <a:rPr lang="en-US" sz="2050" dirty="0" err="1">
                <a:solidFill>
                  <a:srgbClr val="212121"/>
                </a:solidFill>
              </a:rPr>
              <a:t>нанесения</a:t>
            </a:r>
            <a:r>
              <a:rPr lang="en-US" sz="2050" dirty="0">
                <a:solidFill>
                  <a:srgbClr val="212121"/>
                </a:solidFill>
              </a:rPr>
              <a:t> </a:t>
            </a:r>
            <a:r>
              <a:rPr lang="en-US" sz="2050" dirty="0" err="1">
                <a:solidFill>
                  <a:srgbClr val="212121"/>
                </a:solidFill>
              </a:rPr>
              <a:t>лака</a:t>
            </a:r>
            <a:r>
              <a:rPr lang="en-US" sz="2050" dirty="0">
                <a:solidFill>
                  <a:srgbClr val="212121"/>
                </a:solidFill>
              </a:rPr>
              <a:t>, </a:t>
            </a:r>
            <a:r>
              <a:rPr lang="en-US" sz="2050" dirty="0" err="1">
                <a:solidFill>
                  <a:srgbClr val="212121"/>
                </a:solidFill>
              </a:rPr>
              <a:t>карандаш</a:t>
            </a:r>
            <a:r>
              <a:rPr lang="en-US" sz="2050" dirty="0">
                <a:solidFill>
                  <a:srgbClr val="212121"/>
                </a:solidFill>
              </a:rPr>
              <a:t> с </a:t>
            </a:r>
            <a:r>
              <a:rPr lang="en-US" sz="2050" dirty="0" err="1">
                <a:solidFill>
                  <a:srgbClr val="212121"/>
                </a:solidFill>
              </a:rPr>
              <a:t>границ</a:t>
            </a:r>
            <a:r>
              <a:rPr lang="en-US" sz="2050" dirty="0">
                <a:solidFill>
                  <a:srgbClr val="212121"/>
                </a:solidFill>
              </a:rPr>
              <a:t> </a:t>
            </a:r>
            <a:r>
              <a:rPr lang="en-US" sz="2050" dirty="0" err="1">
                <a:solidFill>
                  <a:srgbClr val="212121"/>
                </a:solidFill>
              </a:rPr>
              <a:t>исчез</a:t>
            </a:r>
            <a:r>
              <a:rPr lang="en-US" sz="2050" dirty="0">
                <a:solidFill>
                  <a:srgbClr val="212121"/>
                </a:solidFill>
              </a:rPr>
              <a:t>. </a:t>
            </a:r>
            <a:r>
              <a:rPr lang="en-US" sz="2050" dirty="0" err="1">
                <a:solidFill>
                  <a:srgbClr val="212121"/>
                </a:solidFill>
              </a:rPr>
              <a:t>Попробуем</a:t>
            </a:r>
            <a:r>
              <a:rPr lang="en-US" sz="2050" dirty="0">
                <a:solidFill>
                  <a:srgbClr val="212121"/>
                </a:solidFill>
              </a:rPr>
              <a:t> </a:t>
            </a:r>
            <a:r>
              <a:rPr lang="en-US" sz="2050" dirty="0" err="1">
                <a:solidFill>
                  <a:srgbClr val="212121"/>
                </a:solidFill>
              </a:rPr>
              <a:t>раскрасить</a:t>
            </a:r>
            <a:r>
              <a:rPr lang="en-US" sz="2050" dirty="0">
                <a:solidFill>
                  <a:srgbClr val="212121"/>
                </a:solidFill>
              </a:rPr>
              <a:t> </a:t>
            </a:r>
            <a:r>
              <a:rPr lang="en-US" sz="2050" dirty="0" err="1">
                <a:solidFill>
                  <a:srgbClr val="212121"/>
                </a:solidFill>
              </a:rPr>
              <a:t>еще</a:t>
            </a:r>
            <a:r>
              <a:rPr lang="en-US" sz="2050" dirty="0">
                <a:solidFill>
                  <a:srgbClr val="212121"/>
                </a:solidFill>
              </a:rPr>
              <a:t> </a:t>
            </a:r>
            <a:r>
              <a:rPr lang="en-US" sz="2050" dirty="0" err="1">
                <a:solidFill>
                  <a:srgbClr val="212121"/>
                </a:solidFill>
              </a:rPr>
              <a:t>раз</a:t>
            </a:r>
            <a:r>
              <a:rPr lang="en-US" sz="2050" dirty="0">
                <a:solidFill>
                  <a:srgbClr val="212121"/>
                </a:solidFill>
              </a:rPr>
              <a:t> </a:t>
            </a:r>
            <a:r>
              <a:rPr lang="en-US" sz="2050" dirty="0" err="1">
                <a:solidFill>
                  <a:srgbClr val="212121"/>
                </a:solidFill>
              </a:rPr>
              <a:t>поверх</a:t>
            </a:r>
            <a:r>
              <a:rPr lang="en-US" sz="2050" dirty="0">
                <a:solidFill>
                  <a:srgbClr val="212121"/>
                </a:solidFill>
              </a:rPr>
              <a:t> </a:t>
            </a:r>
            <a:r>
              <a:rPr lang="en-US" sz="2050" dirty="0" err="1">
                <a:solidFill>
                  <a:srgbClr val="212121"/>
                </a:solidFill>
              </a:rPr>
              <a:t>лака</a:t>
            </a:r>
            <a:r>
              <a:rPr lang="en-US" sz="2050" dirty="0">
                <a:solidFill>
                  <a:srgbClr val="212121"/>
                </a:solidFill>
              </a:rPr>
              <a:t>. </a:t>
            </a:r>
            <a:r>
              <a:rPr lang="en-US" sz="2050" dirty="0" err="1">
                <a:solidFill>
                  <a:srgbClr val="212121"/>
                </a:solidFill>
              </a:rPr>
              <a:t>Не</a:t>
            </a:r>
            <a:r>
              <a:rPr lang="en-US" sz="2050" dirty="0">
                <a:solidFill>
                  <a:srgbClr val="212121"/>
                </a:solidFill>
              </a:rPr>
              <a:t> </a:t>
            </a:r>
            <a:r>
              <a:rPr lang="en-US" sz="2050" dirty="0" err="1">
                <a:solidFill>
                  <a:srgbClr val="212121"/>
                </a:solidFill>
              </a:rPr>
              <a:t>надо</a:t>
            </a:r>
            <a:r>
              <a:rPr lang="en-US" sz="2050" dirty="0">
                <a:solidFill>
                  <a:srgbClr val="212121"/>
                </a:solidFill>
              </a:rPr>
              <a:t> </a:t>
            </a:r>
            <a:r>
              <a:rPr lang="en-US" sz="2050" dirty="0" err="1">
                <a:solidFill>
                  <a:srgbClr val="212121"/>
                </a:solidFill>
              </a:rPr>
              <a:t>было</a:t>
            </a:r>
            <a:r>
              <a:rPr lang="en-US" sz="2050" dirty="0">
                <a:solidFill>
                  <a:srgbClr val="212121"/>
                </a:solidFill>
              </a:rPr>
              <a:t> </a:t>
            </a:r>
            <a:r>
              <a:rPr lang="en-US" sz="2050" dirty="0" err="1">
                <a:solidFill>
                  <a:srgbClr val="212121"/>
                </a:solidFill>
              </a:rPr>
              <a:t>торопиться</a:t>
            </a:r>
            <a:r>
              <a:rPr lang="en-US" sz="2050" dirty="0">
                <a:solidFill>
                  <a:srgbClr val="212121"/>
                </a:solidFill>
              </a:rPr>
              <a:t> </a:t>
            </a:r>
            <a:r>
              <a:rPr lang="en-US" sz="2050" dirty="0" err="1">
                <a:solidFill>
                  <a:srgbClr val="212121"/>
                </a:solidFill>
              </a:rPr>
              <a:t>выжигать</a:t>
            </a:r>
            <a:r>
              <a:rPr lang="en-US" sz="2050" dirty="0">
                <a:solidFill>
                  <a:srgbClr val="212121"/>
                </a:solidFill>
              </a:rPr>
              <a:t> </a:t>
            </a:r>
            <a:r>
              <a:rPr lang="en-US" sz="2050" dirty="0" err="1">
                <a:solidFill>
                  <a:srgbClr val="212121"/>
                </a:solidFill>
              </a:rPr>
              <a:t>контурную</a:t>
            </a:r>
            <a:r>
              <a:rPr lang="en-US" sz="2050" dirty="0">
                <a:solidFill>
                  <a:srgbClr val="212121"/>
                </a:solidFill>
              </a:rPr>
              <a:t> </a:t>
            </a:r>
            <a:r>
              <a:rPr lang="en-US" sz="2050" dirty="0" err="1">
                <a:solidFill>
                  <a:srgbClr val="212121"/>
                </a:solidFill>
              </a:rPr>
              <a:t>карту</a:t>
            </a:r>
            <a:r>
              <a:rPr lang="en-US" sz="2050" dirty="0">
                <a:solidFill>
                  <a:srgbClr val="212121"/>
                </a:solidFill>
              </a:rPr>
              <a:t>, </a:t>
            </a:r>
            <a:r>
              <a:rPr lang="en-US" sz="2050" dirty="0" err="1">
                <a:solidFill>
                  <a:srgbClr val="212121"/>
                </a:solidFill>
              </a:rPr>
              <a:t>сначала</a:t>
            </a:r>
            <a:r>
              <a:rPr lang="en-US" sz="2050" dirty="0">
                <a:solidFill>
                  <a:srgbClr val="212121"/>
                </a:solidFill>
              </a:rPr>
              <a:t> </a:t>
            </a:r>
            <a:r>
              <a:rPr lang="en-US" sz="2050" dirty="0" err="1">
                <a:solidFill>
                  <a:srgbClr val="212121"/>
                </a:solidFill>
              </a:rPr>
              <a:t>разместить</a:t>
            </a:r>
            <a:r>
              <a:rPr lang="en-US" sz="2050" dirty="0">
                <a:solidFill>
                  <a:srgbClr val="212121"/>
                </a:solidFill>
              </a:rPr>
              <a:t> </a:t>
            </a:r>
            <a:r>
              <a:rPr lang="en-US" sz="2050" dirty="0" err="1">
                <a:solidFill>
                  <a:srgbClr val="212121"/>
                </a:solidFill>
              </a:rPr>
              <a:t>животных</a:t>
            </a:r>
            <a:r>
              <a:rPr lang="en-US" sz="2050" dirty="0">
                <a:solidFill>
                  <a:srgbClr val="212121"/>
                </a:solidFill>
              </a:rPr>
              <a:t>. </a:t>
            </a:r>
            <a:r>
              <a:rPr lang="en-US" sz="2050" dirty="0" err="1">
                <a:solidFill>
                  <a:srgbClr val="212121"/>
                </a:solidFill>
              </a:rPr>
              <a:t>После</a:t>
            </a:r>
            <a:r>
              <a:rPr lang="en-US" sz="2050" dirty="0">
                <a:solidFill>
                  <a:srgbClr val="212121"/>
                </a:solidFill>
              </a:rPr>
              <a:t> </a:t>
            </a:r>
            <a:r>
              <a:rPr lang="en-US" sz="2050" dirty="0" err="1">
                <a:solidFill>
                  <a:srgbClr val="212121"/>
                </a:solidFill>
              </a:rPr>
              <a:t>уже</a:t>
            </a:r>
            <a:r>
              <a:rPr lang="en-US" sz="2050" dirty="0">
                <a:solidFill>
                  <a:srgbClr val="212121"/>
                </a:solidFill>
              </a:rPr>
              <a:t> </a:t>
            </a:r>
            <a:r>
              <a:rPr lang="en-US" sz="2050" dirty="0" err="1">
                <a:solidFill>
                  <a:srgbClr val="212121"/>
                </a:solidFill>
              </a:rPr>
              <a:t>приступать</a:t>
            </a:r>
            <a:r>
              <a:rPr lang="en-US" sz="2050" dirty="0">
                <a:solidFill>
                  <a:srgbClr val="212121"/>
                </a:solidFill>
              </a:rPr>
              <a:t> к </a:t>
            </a:r>
            <a:r>
              <a:rPr lang="en-US" sz="2050" dirty="0" err="1">
                <a:solidFill>
                  <a:srgbClr val="212121"/>
                </a:solidFill>
              </a:rPr>
              <a:t>выжиганию</a:t>
            </a:r>
            <a:r>
              <a:rPr lang="en-US" sz="2050" dirty="0">
                <a:solidFill>
                  <a:srgbClr val="212121"/>
                </a:solidFill>
              </a:rPr>
              <a:t>. </a:t>
            </a:r>
            <a:r>
              <a:rPr lang="en-US" sz="2050" dirty="0" err="1">
                <a:solidFill>
                  <a:srgbClr val="212121"/>
                </a:solidFill>
              </a:rPr>
              <a:t>Так</a:t>
            </a:r>
            <a:r>
              <a:rPr lang="en-US" sz="2050" dirty="0">
                <a:solidFill>
                  <a:srgbClr val="212121"/>
                </a:solidFill>
              </a:rPr>
              <a:t> </a:t>
            </a:r>
            <a:r>
              <a:rPr lang="en-US" sz="2050" dirty="0" err="1">
                <a:solidFill>
                  <a:srgbClr val="212121"/>
                </a:solidFill>
              </a:rPr>
              <a:t>как</a:t>
            </a:r>
            <a:r>
              <a:rPr lang="en-US" sz="2050" dirty="0">
                <a:solidFill>
                  <a:srgbClr val="212121"/>
                </a:solidFill>
              </a:rPr>
              <a:t> </a:t>
            </a:r>
            <a:r>
              <a:rPr lang="en-US" sz="2050" dirty="0" err="1">
                <a:solidFill>
                  <a:srgbClr val="212121"/>
                </a:solidFill>
              </a:rPr>
              <a:t>работа</a:t>
            </a:r>
            <a:r>
              <a:rPr lang="en-US" sz="2050" dirty="0">
                <a:solidFill>
                  <a:srgbClr val="212121"/>
                </a:solidFill>
              </a:rPr>
              <a:t> </a:t>
            </a:r>
            <a:r>
              <a:rPr lang="en-US" sz="2050" dirty="0" err="1">
                <a:solidFill>
                  <a:srgbClr val="212121"/>
                </a:solidFill>
              </a:rPr>
              <a:t>объёмная</a:t>
            </a:r>
            <a:r>
              <a:rPr lang="en-US" sz="2050" dirty="0">
                <a:solidFill>
                  <a:srgbClr val="212121"/>
                </a:solidFill>
              </a:rPr>
              <a:t>, </a:t>
            </a:r>
            <a:r>
              <a:rPr lang="en-US" sz="2050" dirty="0" err="1">
                <a:solidFill>
                  <a:srgbClr val="212121"/>
                </a:solidFill>
              </a:rPr>
              <a:t>трудоёмкая</a:t>
            </a:r>
            <a:r>
              <a:rPr lang="en-US" sz="2050" dirty="0">
                <a:solidFill>
                  <a:srgbClr val="212121"/>
                </a:solidFill>
              </a:rPr>
              <a:t> и </a:t>
            </a:r>
            <a:r>
              <a:rPr lang="en-US" sz="2050" dirty="0" err="1">
                <a:solidFill>
                  <a:srgbClr val="212121"/>
                </a:solidFill>
              </a:rPr>
              <a:t>надо</a:t>
            </a:r>
            <a:r>
              <a:rPr lang="en-US" sz="2050" dirty="0">
                <a:solidFill>
                  <a:srgbClr val="212121"/>
                </a:solidFill>
              </a:rPr>
              <a:t> </a:t>
            </a:r>
            <a:r>
              <a:rPr lang="en-US" sz="2050" dirty="0" err="1">
                <a:solidFill>
                  <a:srgbClr val="212121"/>
                </a:solidFill>
              </a:rPr>
              <a:t>соблюдать</a:t>
            </a:r>
            <a:r>
              <a:rPr lang="en-US" sz="2050" dirty="0">
                <a:solidFill>
                  <a:srgbClr val="212121"/>
                </a:solidFill>
              </a:rPr>
              <a:t> </a:t>
            </a:r>
            <a:r>
              <a:rPr lang="en-US" sz="2050" dirty="0" err="1">
                <a:solidFill>
                  <a:srgbClr val="212121"/>
                </a:solidFill>
              </a:rPr>
              <a:t>правила</a:t>
            </a:r>
            <a:r>
              <a:rPr lang="en-US" sz="2050" dirty="0">
                <a:solidFill>
                  <a:srgbClr val="212121"/>
                </a:solidFill>
              </a:rPr>
              <a:t> </a:t>
            </a:r>
            <a:r>
              <a:rPr lang="en-US" sz="2050" dirty="0" err="1">
                <a:solidFill>
                  <a:srgbClr val="212121"/>
                </a:solidFill>
              </a:rPr>
              <a:t>безопасности</a:t>
            </a:r>
            <a:r>
              <a:rPr lang="en-US" sz="2050" dirty="0">
                <a:solidFill>
                  <a:srgbClr val="212121"/>
                </a:solidFill>
              </a:rPr>
              <a:t> </a:t>
            </a:r>
            <a:r>
              <a:rPr lang="en-US" sz="2050" dirty="0" err="1">
                <a:solidFill>
                  <a:srgbClr val="212121"/>
                </a:solidFill>
              </a:rPr>
              <a:t>при</a:t>
            </a:r>
            <a:r>
              <a:rPr lang="en-US" sz="2050" dirty="0">
                <a:solidFill>
                  <a:srgbClr val="212121"/>
                </a:solidFill>
              </a:rPr>
              <a:t> </a:t>
            </a:r>
            <a:r>
              <a:rPr lang="en-US" sz="2050" dirty="0" err="1">
                <a:solidFill>
                  <a:srgbClr val="212121"/>
                </a:solidFill>
              </a:rPr>
              <a:t>выжигании</a:t>
            </a:r>
            <a:r>
              <a:rPr lang="en-US" sz="2050" dirty="0">
                <a:solidFill>
                  <a:srgbClr val="212121"/>
                </a:solidFill>
              </a:rPr>
              <a:t>. А в </a:t>
            </a:r>
            <a:r>
              <a:rPr lang="en-US" sz="2050" dirty="0" err="1">
                <a:solidFill>
                  <a:srgbClr val="212121"/>
                </a:solidFill>
              </a:rPr>
              <a:t>мастерстве</a:t>
            </a:r>
            <a:r>
              <a:rPr lang="en-US" sz="2050" dirty="0">
                <a:solidFill>
                  <a:srgbClr val="212121"/>
                </a:solidFill>
              </a:rPr>
              <a:t> </a:t>
            </a:r>
            <a:r>
              <a:rPr lang="en-US" sz="2050" dirty="0" err="1">
                <a:solidFill>
                  <a:srgbClr val="212121"/>
                </a:solidFill>
              </a:rPr>
              <a:t>выжигании</a:t>
            </a:r>
            <a:r>
              <a:rPr lang="en-US" sz="2050" dirty="0">
                <a:solidFill>
                  <a:srgbClr val="212121"/>
                </a:solidFill>
              </a:rPr>
              <a:t> я </a:t>
            </a:r>
            <a:r>
              <a:rPr lang="en-US" sz="2050" dirty="0" err="1">
                <a:solidFill>
                  <a:srgbClr val="212121"/>
                </a:solidFill>
              </a:rPr>
              <a:t>еще</a:t>
            </a:r>
            <a:r>
              <a:rPr lang="en-US" sz="2050" dirty="0">
                <a:solidFill>
                  <a:srgbClr val="212121"/>
                </a:solidFill>
              </a:rPr>
              <a:t> </a:t>
            </a:r>
            <a:r>
              <a:rPr lang="en-US" sz="2050" dirty="0" err="1">
                <a:solidFill>
                  <a:srgbClr val="212121"/>
                </a:solidFill>
              </a:rPr>
              <a:t>новичок</a:t>
            </a:r>
            <a:r>
              <a:rPr lang="en-US" sz="2050" dirty="0">
                <a:solidFill>
                  <a:srgbClr val="212121"/>
                </a:solidFill>
              </a:rPr>
              <a:t>. </a:t>
            </a:r>
            <a:r>
              <a:rPr lang="en-US" sz="2050" dirty="0" err="1">
                <a:solidFill>
                  <a:srgbClr val="212121"/>
                </a:solidFill>
              </a:rPr>
              <a:t>Работу</a:t>
            </a:r>
            <a:r>
              <a:rPr lang="en-US" sz="2050" dirty="0">
                <a:solidFill>
                  <a:srgbClr val="212121"/>
                </a:solidFill>
              </a:rPr>
              <a:t> </a:t>
            </a:r>
            <a:r>
              <a:rPr lang="en-US" sz="2050" dirty="0" err="1">
                <a:solidFill>
                  <a:srgbClr val="212121"/>
                </a:solidFill>
              </a:rPr>
              <a:t>мне</a:t>
            </a:r>
            <a:r>
              <a:rPr lang="en-US" sz="2050" dirty="0">
                <a:solidFill>
                  <a:srgbClr val="212121"/>
                </a:solidFill>
              </a:rPr>
              <a:t> </a:t>
            </a:r>
            <a:r>
              <a:rPr lang="en-US" sz="2050" dirty="0" err="1">
                <a:solidFill>
                  <a:srgbClr val="212121"/>
                </a:solidFill>
              </a:rPr>
              <a:t>конечно</a:t>
            </a:r>
            <a:r>
              <a:rPr lang="en-US" sz="2050" dirty="0">
                <a:solidFill>
                  <a:srgbClr val="212121"/>
                </a:solidFill>
              </a:rPr>
              <a:t> </a:t>
            </a:r>
            <a:r>
              <a:rPr lang="en-US" sz="2050" dirty="0" err="1">
                <a:solidFill>
                  <a:srgbClr val="212121"/>
                </a:solidFill>
              </a:rPr>
              <a:t>помогали</a:t>
            </a:r>
            <a:r>
              <a:rPr lang="en-US" sz="2050" dirty="0">
                <a:solidFill>
                  <a:srgbClr val="212121"/>
                </a:solidFill>
              </a:rPr>
              <a:t> </a:t>
            </a:r>
            <a:r>
              <a:rPr lang="en-US" sz="2050" dirty="0" err="1">
                <a:solidFill>
                  <a:srgbClr val="212121"/>
                </a:solidFill>
              </a:rPr>
              <a:t>делать</a:t>
            </a:r>
            <a:r>
              <a:rPr lang="en-US" sz="2050" dirty="0">
                <a:solidFill>
                  <a:srgbClr val="212121"/>
                </a:solidFill>
              </a:rPr>
              <a:t> </a:t>
            </a:r>
            <a:r>
              <a:rPr lang="en-US" sz="2050" dirty="0" err="1">
                <a:solidFill>
                  <a:srgbClr val="212121"/>
                </a:solidFill>
              </a:rPr>
              <a:t>мама</a:t>
            </a:r>
            <a:r>
              <a:rPr lang="en-US" sz="2050" dirty="0">
                <a:solidFill>
                  <a:srgbClr val="212121"/>
                </a:solidFill>
              </a:rPr>
              <a:t> и </a:t>
            </a:r>
            <a:r>
              <a:rPr lang="en-US" sz="2050" dirty="0" err="1">
                <a:solidFill>
                  <a:srgbClr val="212121"/>
                </a:solidFill>
              </a:rPr>
              <a:t>папа</a:t>
            </a:r>
            <a:r>
              <a:rPr lang="en-US" sz="2050" dirty="0">
                <a:solidFill>
                  <a:srgbClr val="212121"/>
                </a:solidFill>
              </a:rPr>
              <a:t>. </a:t>
            </a:r>
            <a:r>
              <a:rPr lang="en-US" sz="2050" dirty="0" err="1">
                <a:solidFill>
                  <a:srgbClr val="212121"/>
                </a:solidFill>
              </a:rPr>
              <a:t>Но</a:t>
            </a:r>
            <a:r>
              <a:rPr lang="en-US" sz="2050" dirty="0">
                <a:solidFill>
                  <a:srgbClr val="212121"/>
                </a:solidFill>
              </a:rPr>
              <a:t> я </a:t>
            </a:r>
            <a:r>
              <a:rPr lang="en-US" sz="2050" dirty="0" err="1">
                <a:solidFill>
                  <a:srgbClr val="212121"/>
                </a:solidFill>
              </a:rPr>
              <a:t>попробовала</a:t>
            </a:r>
            <a:r>
              <a:rPr lang="en-US" sz="2050" dirty="0">
                <a:solidFill>
                  <a:srgbClr val="212121"/>
                </a:solidFill>
              </a:rPr>
              <a:t> </a:t>
            </a:r>
            <a:r>
              <a:rPr lang="en-US" sz="2050" dirty="0" err="1">
                <a:solidFill>
                  <a:srgbClr val="212121"/>
                </a:solidFill>
              </a:rPr>
              <a:t>себя</a:t>
            </a:r>
            <a:r>
              <a:rPr lang="en-US" sz="2050" dirty="0">
                <a:solidFill>
                  <a:srgbClr val="212121"/>
                </a:solidFill>
              </a:rPr>
              <a:t> в </a:t>
            </a:r>
            <a:r>
              <a:rPr lang="en-US" sz="2050" dirty="0" err="1">
                <a:solidFill>
                  <a:srgbClr val="212121"/>
                </a:solidFill>
              </a:rPr>
              <a:t>каждом</a:t>
            </a:r>
            <a:r>
              <a:rPr lang="en-US" sz="2050" dirty="0">
                <a:solidFill>
                  <a:srgbClr val="212121"/>
                </a:solidFill>
              </a:rPr>
              <a:t> </a:t>
            </a:r>
            <a:r>
              <a:rPr lang="en-US" sz="2050" dirty="0" err="1">
                <a:solidFill>
                  <a:srgbClr val="212121"/>
                </a:solidFill>
              </a:rPr>
              <a:t>этапе</a:t>
            </a:r>
            <a:r>
              <a:rPr lang="en-US" sz="2050" dirty="0">
                <a:solidFill>
                  <a:srgbClr val="212121"/>
                </a:solidFill>
              </a:rPr>
              <a:t> </a:t>
            </a:r>
            <a:r>
              <a:rPr lang="en-US" sz="2050" dirty="0" err="1">
                <a:solidFill>
                  <a:srgbClr val="212121"/>
                </a:solidFill>
              </a:rPr>
              <a:t>работ</a:t>
            </a:r>
            <a:r>
              <a:rPr lang="en-US" sz="2050" dirty="0">
                <a:solidFill>
                  <a:srgbClr val="212121"/>
                </a:solidFill>
              </a:rPr>
              <a:t>. А </a:t>
            </a:r>
            <a:r>
              <a:rPr lang="en-US" sz="2050" dirty="0" err="1">
                <a:solidFill>
                  <a:srgbClr val="212121"/>
                </a:solidFill>
              </a:rPr>
              <a:t>также</a:t>
            </a:r>
            <a:r>
              <a:rPr lang="en-US" sz="2050" dirty="0">
                <a:solidFill>
                  <a:srgbClr val="212121"/>
                </a:solidFill>
              </a:rPr>
              <a:t> </a:t>
            </a:r>
            <a:r>
              <a:rPr lang="en-US" sz="2050" dirty="0" err="1">
                <a:solidFill>
                  <a:srgbClr val="212121"/>
                </a:solidFill>
              </a:rPr>
              <a:t>многое</a:t>
            </a:r>
            <a:r>
              <a:rPr lang="en-US" sz="2050" dirty="0">
                <a:solidFill>
                  <a:srgbClr val="212121"/>
                </a:solidFill>
              </a:rPr>
              <a:t> </a:t>
            </a:r>
            <a:r>
              <a:rPr lang="en-US" sz="2050" dirty="0" err="1">
                <a:solidFill>
                  <a:srgbClr val="212121"/>
                </a:solidFill>
              </a:rPr>
              <a:t>открыла</a:t>
            </a:r>
            <a:r>
              <a:rPr lang="en-US" sz="2050" dirty="0">
                <a:solidFill>
                  <a:srgbClr val="212121"/>
                </a:solidFill>
              </a:rPr>
              <a:t> </a:t>
            </a:r>
            <a:r>
              <a:rPr lang="en-US" sz="2050" dirty="0" err="1">
                <a:solidFill>
                  <a:srgbClr val="212121"/>
                </a:solidFill>
              </a:rPr>
              <a:t>для</a:t>
            </a:r>
            <a:r>
              <a:rPr lang="en-US" sz="2050" dirty="0">
                <a:solidFill>
                  <a:srgbClr val="212121"/>
                </a:solidFill>
              </a:rPr>
              <a:t> </a:t>
            </a:r>
            <a:r>
              <a:rPr lang="en-US" sz="2050" dirty="0" err="1">
                <a:solidFill>
                  <a:srgbClr val="212121"/>
                </a:solidFill>
              </a:rPr>
              <a:t>себя</a:t>
            </a:r>
            <a:r>
              <a:rPr lang="en-US" sz="2050" dirty="0">
                <a:solidFill>
                  <a:srgbClr val="212121"/>
                </a:solidFill>
              </a:rPr>
              <a:t>. </a:t>
            </a:r>
            <a:r>
              <a:rPr lang="en-US" sz="2050" dirty="0" err="1">
                <a:solidFill>
                  <a:srgbClr val="212121"/>
                </a:solidFill>
              </a:rPr>
              <a:t>Про</a:t>
            </a:r>
            <a:r>
              <a:rPr lang="en-US" sz="2050" dirty="0">
                <a:solidFill>
                  <a:srgbClr val="212121"/>
                </a:solidFill>
              </a:rPr>
              <a:t> </a:t>
            </a:r>
            <a:r>
              <a:rPr lang="en-US" sz="2050" dirty="0" err="1">
                <a:solidFill>
                  <a:srgbClr val="212121"/>
                </a:solidFill>
              </a:rPr>
              <a:t>существование</a:t>
            </a:r>
            <a:r>
              <a:rPr lang="en-US" sz="2050" dirty="0">
                <a:solidFill>
                  <a:srgbClr val="212121"/>
                </a:solidFill>
              </a:rPr>
              <a:t> </a:t>
            </a:r>
            <a:r>
              <a:rPr lang="en-US" sz="2050" dirty="0" err="1">
                <a:solidFill>
                  <a:srgbClr val="212121"/>
                </a:solidFill>
              </a:rPr>
              <a:t>некоторых</a:t>
            </a:r>
            <a:r>
              <a:rPr lang="en-US" sz="2050" dirty="0">
                <a:solidFill>
                  <a:srgbClr val="212121"/>
                </a:solidFill>
              </a:rPr>
              <a:t> </a:t>
            </a:r>
            <a:r>
              <a:rPr lang="en-US" sz="2050" dirty="0" err="1">
                <a:solidFill>
                  <a:srgbClr val="212121"/>
                </a:solidFill>
              </a:rPr>
              <a:t>животных</a:t>
            </a:r>
            <a:r>
              <a:rPr lang="en-US" sz="2050" dirty="0">
                <a:solidFill>
                  <a:srgbClr val="212121"/>
                </a:solidFill>
              </a:rPr>
              <a:t>, </a:t>
            </a:r>
            <a:r>
              <a:rPr lang="en-US" sz="2050" dirty="0" err="1">
                <a:solidFill>
                  <a:srgbClr val="212121"/>
                </a:solidFill>
              </a:rPr>
              <a:t>рыб</a:t>
            </a:r>
            <a:r>
              <a:rPr lang="en-US" sz="2050" dirty="0">
                <a:solidFill>
                  <a:srgbClr val="212121"/>
                </a:solidFill>
              </a:rPr>
              <a:t> и </a:t>
            </a:r>
            <a:r>
              <a:rPr lang="en-US" sz="2050" dirty="0" err="1">
                <a:solidFill>
                  <a:srgbClr val="212121"/>
                </a:solidFill>
              </a:rPr>
              <a:t>птиц</a:t>
            </a:r>
            <a:r>
              <a:rPr lang="en-US" sz="2050" dirty="0">
                <a:solidFill>
                  <a:srgbClr val="212121"/>
                </a:solidFill>
              </a:rPr>
              <a:t> я </a:t>
            </a:r>
            <a:r>
              <a:rPr lang="en-US" sz="2050" dirty="0" err="1">
                <a:solidFill>
                  <a:srgbClr val="212121"/>
                </a:solidFill>
              </a:rPr>
              <a:t>не</a:t>
            </a:r>
            <a:r>
              <a:rPr lang="en-US" sz="2050" dirty="0">
                <a:solidFill>
                  <a:srgbClr val="212121"/>
                </a:solidFill>
              </a:rPr>
              <a:t> </a:t>
            </a:r>
            <a:r>
              <a:rPr lang="en-US" sz="2050" dirty="0" err="1">
                <a:solidFill>
                  <a:srgbClr val="212121"/>
                </a:solidFill>
              </a:rPr>
              <a:t>знала</a:t>
            </a:r>
            <a:r>
              <a:rPr lang="en-US" sz="2050" dirty="0">
                <a:solidFill>
                  <a:srgbClr val="212121"/>
                </a:solidFill>
              </a:rPr>
              <a:t>. И о </a:t>
            </a:r>
            <a:r>
              <a:rPr lang="en-US" sz="2050" dirty="0" err="1">
                <a:solidFill>
                  <a:srgbClr val="212121"/>
                </a:solidFill>
              </a:rPr>
              <a:t>том</a:t>
            </a:r>
            <a:r>
              <a:rPr lang="en-US" sz="2050" dirty="0">
                <a:solidFill>
                  <a:srgbClr val="212121"/>
                </a:solidFill>
              </a:rPr>
              <a:t>, </a:t>
            </a:r>
            <a:r>
              <a:rPr lang="en-US" sz="2050" dirty="0" err="1">
                <a:solidFill>
                  <a:srgbClr val="212121"/>
                </a:solidFill>
              </a:rPr>
              <a:t>что</a:t>
            </a:r>
            <a:r>
              <a:rPr lang="en-US" sz="2050" dirty="0">
                <a:solidFill>
                  <a:srgbClr val="212121"/>
                </a:solidFill>
              </a:rPr>
              <a:t> в 2000 </a:t>
            </a:r>
            <a:r>
              <a:rPr lang="en-US" sz="2050" dirty="0" err="1">
                <a:solidFill>
                  <a:srgbClr val="212121"/>
                </a:solidFill>
              </a:rPr>
              <a:t>году</a:t>
            </a:r>
            <a:r>
              <a:rPr lang="en-US" sz="2050" dirty="0">
                <a:solidFill>
                  <a:srgbClr val="212121"/>
                </a:solidFill>
              </a:rPr>
              <a:t> </a:t>
            </a:r>
            <a:r>
              <a:rPr lang="en-US" sz="2050" dirty="0" err="1">
                <a:solidFill>
                  <a:srgbClr val="212121"/>
                </a:solidFill>
              </a:rPr>
              <a:t>Международная</a:t>
            </a:r>
            <a:r>
              <a:rPr lang="en-US" sz="2050" dirty="0">
                <a:solidFill>
                  <a:srgbClr val="212121"/>
                </a:solidFill>
              </a:rPr>
              <a:t> </a:t>
            </a:r>
            <a:r>
              <a:rPr lang="en-US" sz="2050" dirty="0" err="1">
                <a:solidFill>
                  <a:srgbClr val="212121"/>
                </a:solidFill>
              </a:rPr>
              <a:t>географическая</a:t>
            </a:r>
            <a:r>
              <a:rPr lang="en-US" sz="2050" dirty="0">
                <a:solidFill>
                  <a:srgbClr val="212121"/>
                </a:solidFill>
              </a:rPr>
              <a:t> </a:t>
            </a:r>
            <a:r>
              <a:rPr lang="en-US" sz="2050" dirty="0" err="1">
                <a:solidFill>
                  <a:srgbClr val="212121"/>
                </a:solidFill>
              </a:rPr>
              <a:t>организация</a:t>
            </a:r>
            <a:r>
              <a:rPr lang="en-US" sz="2050" dirty="0">
                <a:solidFill>
                  <a:srgbClr val="212121"/>
                </a:solidFill>
              </a:rPr>
              <a:t> </a:t>
            </a:r>
            <a:r>
              <a:rPr lang="en-US" sz="2050" dirty="0" err="1">
                <a:solidFill>
                  <a:srgbClr val="212121"/>
                </a:solidFill>
              </a:rPr>
              <a:t>приняла</a:t>
            </a:r>
            <a:r>
              <a:rPr lang="en-US" sz="2050" dirty="0">
                <a:solidFill>
                  <a:srgbClr val="212121"/>
                </a:solidFill>
              </a:rPr>
              <a:t> </a:t>
            </a:r>
            <a:r>
              <a:rPr lang="en-US" sz="2050" dirty="0" err="1">
                <a:solidFill>
                  <a:srgbClr val="212121"/>
                </a:solidFill>
              </a:rPr>
              <a:t>итоговое</a:t>
            </a:r>
            <a:r>
              <a:rPr lang="en-US" sz="2050" dirty="0">
                <a:solidFill>
                  <a:srgbClr val="212121"/>
                </a:solidFill>
              </a:rPr>
              <a:t> </a:t>
            </a:r>
            <a:r>
              <a:rPr lang="en-US" sz="2050" dirty="0" err="1">
                <a:solidFill>
                  <a:srgbClr val="212121"/>
                </a:solidFill>
              </a:rPr>
              <a:t>решение</a:t>
            </a:r>
            <a:r>
              <a:rPr lang="en-US" sz="2050" dirty="0">
                <a:solidFill>
                  <a:srgbClr val="212121"/>
                </a:solidFill>
              </a:rPr>
              <a:t> о </a:t>
            </a:r>
            <a:r>
              <a:rPr lang="en-US" sz="2050" dirty="0" err="1">
                <a:solidFill>
                  <a:srgbClr val="212121"/>
                </a:solidFill>
              </a:rPr>
              <a:t>том</a:t>
            </a:r>
            <a:r>
              <a:rPr lang="en-US" sz="2050" dirty="0">
                <a:solidFill>
                  <a:srgbClr val="212121"/>
                </a:solidFill>
              </a:rPr>
              <a:t>, </a:t>
            </a:r>
            <a:r>
              <a:rPr lang="en-US" sz="2050" dirty="0" err="1">
                <a:solidFill>
                  <a:srgbClr val="212121"/>
                </a:solidFill>
              </a:rPr>
              <a:t>что</a:t>
            </a:r>
            <a:r>
              <a:rPr lang="en-US" sz="2050" dirty="0">
                <a:solidFill>
                  <a:srgbClr val="212121"/>
                </a:solidFill>
              </a:rPr>
              <a:t> </a:t>
            </a:r>
            <a:r>
              <a:rPr lang="en-US" sz="2050" dirty="0" err="1">
                <a:solidFill>
                  <a:srgbClr val="212121"/>
                </a:solidFill>
              </a:rPr>
              <a:t>океанов</a:t>
            </a:r>
            <a:r>
              <a:rPr lang="en-US" sz="2050" dirty="0">
                <a:solidFill>
                  <a:srgbClr val="212121"/>
                </a:solidFill>
              </a:rPr>
              <a:t> </a:t>
            </a:r>
            <a:r>
              <a:rPr lang="en-US" sz="2050" dirty="0" err="1">
                <a:solidFill>
                  <a:srgbClr val="212121"/>
                </a:solidFill>
              </a:rPr>
              <a:t>на</a:t>
            </a:r>
            <a:r>
              <a:rPr lang="en-US" sz="2050" dirty="0">
                <a:solidFill>
                  <a:srgbClr val="212121"/>
                </a:solidFill>
              </a:rPr>
              <a:t> </a:t>
            </a:r>
            <a:r>
              <a:rPr lang="en-US" sz="2050" dirty="0" err="1">
                <a:solidFill>
                  <a:srgbClr val="212121"/>
                </a:solidFill>
              </a:rPr>
              <a:t>нашей</a:t>
            </a:r>
            <a:r>
              <a:rPr lang="en-US" sz="2050" dirty="0">
                <a:solidFill>
                  <a:srgbClr val="212121"/>
                </a:solidFill>
              </a:rPr>
              <a:t> </a:t>
            </a:r>
            <a:r>
              <a:rPr lang="en-US" sz="2050" dirty="0" err="1">
                <a:solidFill>
                  <a:srgbClr val="212121"/>
                </a:solidFill>
              </a:rPr>
              <a:t>планете</a:t>
            </a:r>
            <a:r>
              <a:rPr lang="en-US" sz="2050" dirty="0">
                <a:solidFill>
                  <a:srgbClr val="212121"/>
                </a:solidFill>
              </a:rPr>
              <a:t> </a:t>
            </a:r>
            <a:r>
              <a:rPr lang="en-US" sz="2050" dirty="0" err="1">
                <a:solidFill>
                  <a:srgbClr val="212121"/>
                </a:solidFill>
              </a:rPr>
              <a:t>все-таки</a:t>
            </a:r>
            <a:r>
              <a:rPr lang="en-US" sz="2050" dirty="0">
                <a:solidFill>
                  <a:srgbClr val="212121"/>
                </a:solidFill>
              </a:rPr>
              <a:t> 5, </a:t>
            </a:r>
            <a:r>
              <a:rPr lang="en-US" sz="2050" dirty="0" err="1">
                <a:solidFill>
                  <a:srgbClr val="212121"/>
                </a:solidFill>
              </a:rPr>
              <a:t>выделив</a:t>
            </a:r>
            <a:r>
              <a:rPr lang="en-US" sz="2050" dirty="0">
                <a:solidFill>
                  <a:srgbClr val="212121"/>
                </a:solidFill>
              </a:rPr>
              <a:t> </a:t>
            </a:r>
            <a:r>
              <a:rPr lang="en-US" sz="2050" dirty="0" err="1">
                <a:solidFill>
                  <a:srgbClr val="212121"/>
                </a:solidFill>
              </a:rPr>
              <a:t>Южный</a:t>
            </a:r>
            <a:r>
              <a:rPr lang="en-US" sz="2050" dirty="0">
                <a:solidFill>
                  <a:srgbClr val="212121"/>
                </a:solidFill>
              </a:rPr>
              <a:t> </a:t>
            </a:r>
            <a:r>
              <a:rPr lang="en-US" sz="2050" dirty="0" err="1">
                <a:solidFill>
                  <a:srgbClr val="212121"/>
                </a:solidFill>
              </a:rPr>
              <a:t>океан</a:t>
            </a:r>
            <a:r>
              <a:rPr lang="en-US" sz="2050" dirty="0">
                <a:solidFill>
                  <a:srgbClr val="212121"/>
                </a:solidFill>
              </a:rPr>
              <a:t>. </a:t>
            </a:r>
            <a:br>
              <a:rPr lang="en-US" sz="1700" dirty="0"/>
            </a:br>
            <a:endParaRPr lang="en-US" sz="1700">
              <a:solidFill>
                <a:srgbClr val="212121"/>
              </a:solidFill>
            </a:endParaRPr>
          </a:p>
        </p:txBody>
      </p:sp>
      <p:pic>
        <p:nvPicPr>
          <p:cNvPr id="21" name="Picture 14">
            <a:extLst>
              <a:ext uri="{FF2B5EF4-FFF2-40B4-BE49-F238E27FC236}">
                <a16:creationId xmlns:a16="http://schemas.microsoft.com/office/drawing/2014/main" id="{3E79E7FF-00E7-4390-BFFA-3909D074A7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srcRect l="5622" t="32929" r="5622" b="21272"/>
          <a:stretch/>
        </p:blipFill>
        <p:spPr>
          <a:xfrm>
            <a:off x="4060659" y="4551031"/>
            <a:ext cx="1022682" cy="441158"/>
          </a:xfrm>
          <a:prstGeom prst="rect">
            <a:avLst/>
          </a:prstGeom>
        </p:spPr>
      </p:pic>
    </p:spTree>
    <p:extLst>
      <p:ext uri="{BB962C8B-B14F-4D97-AF65-F5344CB8AC3E}">
        <p14:creationId xmlns:p14="http://schemas.microsoft.com/office/powerpoint/2010/main" val="91885290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9CD864-9B80-4217-918A-A08DD42815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cxnSp>
        <p:nvCxnSpPr>
          <p:cNvPr id="9" name="Straight Connector 8">
            <a:extLst>
              <a:ext uri="{FF2B5EF4-FFF2-40B4-BE49-F238E27FC236}">
                <a16:creationId xmlns:a16="http://schemas.microsoft.com/office/drawing/2014/main" id="{1C376FBE-D09E-4799-BCF8-13452CEC1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9299" y="3522131"/>
            <a:ext cx="5111751"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useBgFill="1">
        <p:nvSpPr>
          <p:cNvPr id="11" name="Rectangle 10">
            <a:extLst>
              <a:ext uri="{FF2B5EF4-FFF2-40B4-BE49-F238E27FC236}">
                <a16:creationId xmlns:a16="http://schemas.microsoft.com/office/drawing/2014/main" id="{946E2E74-06CA-4173-B7B0-204D27B19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58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3" name="Rectangle 12">
            <a:extLst>
              <a:ext uri="{FF2B5EF4-FFF2-40B4-BE49-F238E27FC236}">
                <a16:creationId xmlns:a16="http://schemas.microsoft.com/office/drawing/2014/main" id="{6970E1C9-C9F9-481F-894F-6978A15CF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900" y="965200"/>
            <a:ext cx="7714581" cy="4927600"/>
          </a:xfrm>
          <a:prstGeom prst="rect">
            <a:avLst/>
          </a:prstGeom>
          <a:solidFill>
            <a:schemeClr val="bg1">
              <a:lumMod val="95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995FB36-9688-49FD-8F26-AD6071762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7010" y="1129284"/>
            <a:ext cx="7468362" cy="45994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1175657" y="1588168"/>
            <a:ext cx="6861867" cy="3191058"/>
          </a:xfrm>
        </p:spPr>
        <p:txBody>
          <a:bodyPr vert="horz" lIns="91440" tIns="45720" rIns="91440" bIns="45720" rtlCol="0" anchor="ctr">
            <a:normAutofit fontScale="90000"/>
          </a:bodyPr>
          <a:lstStyle/>
          <a:p>
            <a:pPr fontAlgn="base">
              <a:lnSpc>
                <a:spcPct val="90000"/>
              </a:lnSpc>
            </a:pPr>
            <a:r>
              <a:rPr lang="en-US" sz="2700" dirty="0" err="1"/>
              <a:t>Возможно</a:t>
            </a:r>
            <a:r>
              <a:rPr lang="en-US" sz="2700" dirty="0"/>
              <a:t>, </a:t>
            </a:r>
            <a:r>
              <a:rPr lang="en-US" sz="2700" dirty="0" err="1"/>
              <a:t>увидев</a:t>
            </a:r>
            <a:r>
              <a:rPr lang="en-US" sz="2700" dirty="0"/>
              <a:t> </a:t>
            </a:r>
            <a:r>
              <a:rPr lang="en-US" sz="2700" dirty="0" err="1"/>
              <a:t>мою</a:t>
            </a:r>
            <a:r>
              <a:rPr lang="en-US" sz="2700" dirty="0"/>
              <a:t> </a:t>
            </a:r>
            <a:r>
              <a:rPr lang="en-US" sz="2700" dirty="0" err="1"/>
              <a:t>работу</a:t>
            </a:r>
            <a:r>
              <a:rPr lang="en-US" sz="2700" dirty="0"/>
              <a:t>, </a:t>
            </a:r>
            <a:r>
              <a:rPr lang="en-US" sz="2700" dirty="0" err="1"/>
              <a:t>ребята</a:t>
            </a:r>
            <a:r>
              <a:rPr lang="en-US" sz="2700" dirty="0"/>
              <a:t> </a:t>
            </a:r>
            <a:r>
              <a:rPr lang="en-US" sz="2700" dirty="0" err="1"/>
              <a:t>отвлекутся</a:t>
            </a:r>
            <a:r>
              <a:rPr lang="en-US" sz="2700" dirty="0"/>
              <a:t> </a:t>
            </a:r>
            <a:r>
              <a:rPr lang="en-US" sz="2700" dirty="0" err="1"/>
              <a:t>от</a:t>
            </a:r>
            <a:r>
              <a:rPr lang="en-US" sz="2700" dirty="0"/>
              <a:t> </a:t>
            </a:r>
            <a:r>
              <a:rPr lang="en-US" sz="2700" dirty="0" err="1"/>
              <a:t>гаджетов</a:t>
            </a:r>
            <a:r>
              <a:rPr lang="en-US" sz="2700" dirty="0"/>
              <a:t> и </a:t>
            </a:r>
            <a:r>
              <a:rPr lang="en-US" sz="2700" dirty="0" err="1"/>
              <a:t>попробуют</a:t>
            </a:r>
            <a:r>
              <a:rPr lang="en-US" sz="2700" dirty="0"/>
              <a:t> </a:t>
            </a:r>
            <a:r>
              <a:rPr lang="en-US" sz="2700" dirty="0" err="1"/>
              <a:t>себя</a:t>
            </a:r>
            <a:r>
              <a:rPr lang="en-US" sz="2700" dirty="0"/>
              <a:t> в </a:t>
            </a:r>
            <a:r>
              <a:rPr lang="en-US" sz="2700" dirty="0" err="1"/>
              <a:t>этом</a:t>
            </a:r>
            <a:r>
              <a:rPr lang="en-US" sz="2700" dirty="0"/>
              <a:t> </a:t>
            </a:r>
            <a:r>
              <a:rPr lang="en-US" sz="2700" dirty="0" err="1"/>
              <a:t>виде</a:t>
            </a:r>
            <a:r>
              <a:rPr lang="en-US" sz="2700" dirty="0"/>
              <a:t> </a:t>
            </a:r>
            <a:r>
              <a:rPr lang="en-US" sz="2700" dirty="0" err="1"/>
              <a:t>творчества</a:t>
            </a:r>
            <a:r>
              <a:rPr lang="en-US" sz="2700" dirty="0"/>
              <a:t>. </a:t>
            </a:r>
            <a:r>
              <a:rPr lang="en-US" sz="2700" dirty="0" err="1"/>
              <a:t>Возможно</a:t>
            </a:r>
            <a:r>
              <a:rPr lang="en-US" sz="2700" dirty="0"/>
              <a:t> </a:t>
            </a:r>
            <a:r>
              <a:rPr lang="en-US" sz="2700" dirty="0" err="1"/>
              <a:t>кто-то</a:t>
            </a:r>
            <a:r>
              <a:rPr lang="en-US" sz="2700" dirty="0"/>
              <a:t>, </a:t>
            </a:r>
            <a:r>
              <a:rPr lang="en-US" sz="2700" dirty="0" err="1"/>
              <a:t>окунувшись</a:t>
            </a:r>
            <a:r>
              <a:rPr lang="en-US" sz="2700" dirty="0"/>
              <a:t> в </a:t>
            </a:r>
            <a:r>
              <a:rPr lang="en-US" sz="2700" dirty="0" err="1"/>
              <a:t>животный</a:t>
            </a:r>
            <a:r>
              <a:rPr lang="en-US" sz="2700" dirty="0"/>
              <a:t> </a:t>
            </a:r>
            <a:r>
              <a:rPr lang="en-US" sz="2700" dirty="0" err="1"/>
              <a:t>мир</a:t>
            </a:r>
            <a:r>
              <a:rPr lang="en-US" sz="2700" dirty="0"/>
              <a:t> </a:t>
            </a:r>
            <a:r>
              <a:rPr lang="en-US" sz="2700" dirty="0" err="1"/>
              <a:t>материков</a:t>
            </a:r>
            <a:r>
              <a:rPr lang="en-US" sz="2700" dirty="0"/>
              <a:t> и </a:t>
            </a:r>
            <a:r>
              <a:rPr lang="en-US" sz="2700" dirty="0" err="1"/>
              <a:t>океанов</a:t>
            </a:r>
            <a:r>
              <a:rPr lang="en-US" sz="2700" dirty="0"/>
              <a:t> </a:t>
            </a:r>
            <a:r>
              <a:rPr lang="en-US" sz="2700" dirty="0" err="1"/>
              <a:t>нашей</a:t>
            </a:r>
            <a:r>
              <a:rPr lang="en-US" sz="2700" dirty="0"/>
              <a:t> </a:t>
            </a:r>
            <a:r>
              <a:rPr lang="en-US" sz="2700" dirty="0" err="1"/>
              <a:t>планеты</a:t>
            </a:r>
            <a:r>
              <a:rPr lang="en-US" sz="2700" dirty="0"/>
              <a:t>, </a:t>
            </a:r>
            <a:r>
              <a:rPr lang="en-US" sz="2700" dirty="0" err="1"/>
              <a:t>подчерпнет</a:t>
            </a:r>
            <a:r>
              <a:rPr lang="en-US" sz="2700" dirty="0"/>
              <a:t> </a:t>
            </a:r>
            <a:r>
              <a:rPr lang="en-US" sz="2700" dirty="0" err="1"/>
              <a:t>для</a:t>
            </a:r>
            <a:r>
              <a:rPr lang="en-US" sz="2700" dirty="0"/>
              <a:t> </a:t>
            </a:r>
            <a:r>
              <a:rPr lang="en-US" sz="2700" dirty="0" err="1"/>
              <a:t>себя</a:t>
            </a:r>
            <a:r>
              <a:rPr lang="en-US" sz="2700" dirty="0"/>
              <a:t> </a:t>
            </a:r>
            <a:r>
              <a:rPr lang="en-US" sz="2700" dirty="0" err="1"/>
              <a:t>новую</a:t>
            </a:r>
            <a:r>
              <a:rPr lang="en-US" sz="2700" dirty="0"/>
              <a:t> </a:t>
            </a:r>
            <a:r>
              <a:rPr lang="en-US" sz="2700" dirty="0" err="1"/>
              <a:t>информацию</a:t>
            </a:r>
            <a:r>
              <a:rPr lang="en-US" sz="2700" dirty="0"/>
              <a:t> и </a:t>
            </a:r>
            <a:r>
              <a:rPr lang="en-US" sz="2700" dirty="0" err="1"/>
              <a:t>захочет</a:t>
            </a:r>
            <a:r>
              <a:rPr lang="en-US" sz="2700" dirty="0"/>
              <a:t> </a:t>
            </a:r>
            <a:r>
              <a:rPr lang="en-US" sz="2700" dirty="0" err="1"/>
              <a:t>более</a:t>
            </a:r>
            <a:r>
              <a:rPr lang="en-US" sz="2700" dirty="0"/>
              <a:t> </a:t>
            </a:r>
            <a:r>
              <a:rPr lang="en-US" sz="2700" dirty="0" err="1"/>
              <a:t>глубоко</a:t>
            </a:r>
            <a:r>
              <a:rPr lang="en-US" sz="2700" dirty="0"/>
              <a:t> </a:t>
            </a:r>
            <a:r>
              <a:rPr lang="en-US" sz="2700" dirty="0" err="1"/>
              <a:t>изучить</a:t>
            </a:r>
            <a:r>
              <a:rPr lang="en-US" sz="2700" dirty="0"/>
              <a:t> </a:t>
            </a:r>
            <a:r>
              <a:rPr lang="en-US" sz="2700" dirty="0" err="1"/>
              <a:t>весь</a:t>
            </a:r>
            <a:r>
              <a:rPr lang="en-US" sz="2700" dirty="0"/>
              <a:t> </a:t>
            </a:r>
            <a:r>
              <a:rPr lang="en-US" sz="2700" dirty="0" err="1"/>
              <a:t>животный</a:t>
            </a:r>
            <a:r>
              <a:rPr lang="en-US" sz="2700" dirty="0"/>
              <a:t> </a:t>
            </a:r>
            <a:r>
              <a:rPr lang="en-US" sz="2700" dirty="0" err="1"/>
              <a:t>мир</a:t>
            </a:r>
            <a:r>
              <a:rPr lang="en-US" sz="2700" dirty="0"/>
              <a:t> </a:t>
            </a:r>
            <a:r>
              <a:rPr lang="en-US" sz="2700" dirty="0" err="1"/>
              <a:t>нашей</a:t>
            </a:r>
            <a:r>
              <a:rPr lang="en-US" sz="2700" dirty="0"/>
              <a:t> </a:t>
            </a:r>
            <a:r>
              <a:rPr lang="en-US" sz="2700" dirty="0" err="1"/>
              <a:t>планеты</a:t>
            </a:r>
            <a:r>
              <a:rPr lang="en-US" sz="2700" dirty="0"/>
              <a:t>. </a:t>
            </a:r>
            <a:r>
              <a:rPr lang="en-US" sz="2700" dirty="0" err="1"/>
              <a:t>На</a:t>
            </a:r>
            <a:r>
              <a:rPr lang="en-US" sz="2700" dirty="0"/>
              <a:t> </a:t>
            </a:r>
            <a:r>
              <a:rPr lang="en-US" sz="2700" dirty="0" err="1"/>
              <a:t>нашей</a:t>
            </a:r>
            <a:r>
              <a:rPr lang="en-US" sz="2700" dirty="0"/>
              <a:t> </a:t>
            </a:r>
            <a:r>
              <a:rPr lang="en-US" sz="2700" dirty="0" err="1"/>
              <a:t>карте</a:t>
            </a:r>
            <a:r>
              <a:rPr lang="en-US" sz="2700" dirty="0"/>
              <a:t> </a:t>
            </a:r>
            <a:r>
              <a:rPr lang="en-US" sz="2700" dirty="0" err="1"/>
              <a:t>представлены</a:t>
            </a:r>
            <a:r>
              <a:rPr lang="en-US" sz="2700" dirty="0"/>
              <a:t> </a:t>
            </a:r>
            <a:r>
              <a:rPr lang="en-US" sz="2700" dirty="0" err="1"/>
              <a:t>далеко</a:t>
            </a:r>
            <a:r>
              <a:rPr lang="en-US" sz="2700" dirty="0"/>
              <a:t> </a:t>
            </a:r>
            <a:r>
              <a:rPr lang="en-US" sz="2700" dirty="0" err="1"/>
              <a:t>не</a:t>
            </a:r>
            <a:r>
              <a:rPr lang="en-US" sz="2700" dirty="0"/>
              <a:t> </a:t>
            </a:r>
            <a:r>
              <a:rPr lang="en-US" sz="2700" dirty="0" err="1"/>
              <a:t>все</a:t>
            </a:r>
            <a:r>
              <a:rPr lang="en-US" sz="2700" dirty="0"/>
              <a:t> </a:t>
            </a:r>
            <a:r>
              <a:rPr lang="en-US" sz="2700" dirty="0" err="1"/>
              <a:t>животные</a:t>
            </a:r>
            <a:r>
              <a:rPr lang="en-US" sz="2700" dirty="0"/>
              <a:t>.</a:t>
            </a:r>
            <a:br>
              <a:rPr lang="en-US" sz="2700" dirty="0"/>
            </a:br>
            <a:r>
              <a:rPr lang="en-US" sz="2700" dirty="0"/>
              <a:t> </a:t>
            </a:r>
            <a:br>
              <a:rPr lang="en-US" sz="2000" dirty="0"/>
            </a:br>
            <a:endParaRPr lang="en-US" sz="2000"/>
          </a:p>
        </p:txBody>
      </p:sp>
      <p:cxnSp>
        <p:nvCxnSpPr>
          <p:cNvPr id="17" name="Straight Connector 16">
            <a:extLst>
              <a:ext uri="{FF2B5EF4-FFF2-40B4-BE49-F238E27FC236}">
                <a16:creationId xmlns:a16="http://schemas.microsoft.com/office/drawing/2014/main" id="{DE8DFF79-735F-44E8-8B9C-D1F28BED79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86200" y="4663440"/>
            <a:ext cx="1371600" cy="0"/>
          </a:xfrm>
          <a:prstGeom prst="line">
            <a:avLst/>
          </a:prstGeom>
          <a:ln w="158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6248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6866" y="541526"/>
            <a:ext cx="6798734" cy="1303867"/>
          </a:xfrm>
        </p:spPr>
        <p:txBody>
          <a:bodyPr>
            <a:normAutofit/>
          </a:bodyPr>
          <a:lstStyle/>
          <a:p>
            <a:r>
              <a:rPr lang="ru-RU" sz="2400" dirty="0">
                <a:latin typeface="Times New Roman"/>
                <a:cs typeface="Times New Roman"/>
              </a:rPr>
              <a:t>Готовый продукт выглядит вот так: </a:t>
            </a:r>
            <a:br>
              <a:rPr lang="ru-RU" sz="2400" dirty="0">
                <a:latin typeface="Times New Roman" panose="02020603050405020304" pitchFamily="18" charset="0"/>
                <a:cs typeface="Times New Roman" panose="02020603050405020304" pitchFamily="18" charset="0"/>
              </a:rPr>
            </a:br>
            <a:r>
              <a:rPr lang="ru-RU" sz="2400" dirty="0">
                <a:latin typeface="Times New Roman"/>
                <a:cs typeface="Times New Roman"/>
              </a:rPr>
              <a:t>Размер карты составляет 61*82 см.</a:t>
            </a:r>
          </a:p>
        </p:txBody>
      </p:sp>
      <p:pic>
        <p:nvPicPr>
          <p:cNvPr id="5" name="Объект 4" descr="C:\Users\Сергей\Desktop\Оля\проект\1612777879184.jpg"/>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39085" y="1714411"/>
            <a:ext cx="8331277" cy="4724459"/>
          </a:xfrm>
          <a:prstGeom prst="rect">
            <a:avLst/>
          </a:prstGeom>
          <a:noFill/>
          <a:ln>
            <a:noFill/>
          </a:ln>
        </p:spPr>
      </p:pic>
    </p:spTree>
    <p:extLst>
      <p:ext uri="{BB962C8B-B14F-4D97-AF65-F5344CB8AC3E}">
        <p14:creationId xmlns:p14="http://schemas.microsoft.com/office/powerpoint/2010/main" val="2507654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04664"/>
            <a:ext cx="8229600" cy="5760640"/>
          </a:xfrm>
        </p:spPr>
        <p:txBody>
          <a:bodyPr>
            <a:normAutofit/>
          </a:bodyPr>
          <a:lstStyle/>
          <a:p>
            <a:r>
              <a:rPr lang="ru-RU" sz="2000" dirty="0"/>
              <a:t>Источники:</a:t>
            </a:r>
            <a:br>
              <a:rPr lang="ru-RU" sz="2000" dirty="0"/>
            </a:br>
            <a:r>
              <a:rPr lang="ru-RU" sz="2000" dirty="0"/>
              <a:t>Клуб домашних умельцев: </a:t>
            </a:r>
            <a:r>
              <a:rPr lang="ru-RU" sz="2000" dirty="0">
                <a:hlinkClick r:id="rId2"/>
              </a:rPr>
              <a:t>https://sdelaj.com/made_of_wood/scorching/410-razlichnye-vidy-vyzhiganiya.html#ixzz6lKvMoFyW</a:t>
            </a:r>
            <a:br>
              <a:rPr lang="ru-RU" sz="2000" dirty="0"/>
            </a:br>
            <a:r>
              <a:rPr lang="ru-RU" sz="2000" dirty="0"/>
              <a:t>Международный клуб домашних умельцев: </a:t>
            </a:r>
            <a:r>
              <a:rPr lang="ru-RU" sz="2000" u="sng" dirty="0">
                <a:hlinkClick r:id="rId3"/>
              </a:rPr>
              <a:t>https://infourok.ru/prezentaciya-po-tehnologii-hudozhestvennoe-vizhiganie-po-drevesine-670054.html</a:t>
            </a:r>
            <a:br>
              <a:rPr lang="ru-RU" sz="2000" dirty="0"/>
            </a:br>
            <a:r>
              <a:rPr lang="ru-RU" sz="2000" u="sng" dirty="0">
                <a:hlinkClick r:id="rId4"/>
              </a:rPr>
              <a:t>https://ru.wikipedia.org/wiki/Пирография</a:t>
            </a:r>
            <a:br>
              <a:rPr lang="ru-RU" sz="2000" dirty="0"/>
            </a:br>
            <a:r>
              <a:rPr lang="ru-RU" sz="2000" dirty="0"/>
              <a:t>https://yandex.ru/images/search?textЖИВОТНЫЕ%20НА%20КАРТЕ%20МИРА&amp;</a:t>
            </a:r>
            <a:r>
              <a:rPr lang="en-US" sz="2000" dirty="0"/>
              <a:t>from=</a:t>
            </a:r>
            <a:r>
              <a:rPr lang="en-US" sz="2000" dirty="0" err="1"/>
              <a:t>tabbar&amp;pos</a:t>
            </a:r>
            <a:r>
              <a:rPr lang="en-US" sz="2000" dirty="0"/>
              <a:t>=2&amp;img_url=https%3A%2F%2Fbookprose.ru%2Fpictures%2F1023154098.jpg&amp;rpt=</a:t>
            </a:r>
            <a:r>
              <a:rPr lang="en-US" sz="2000" dirty="0" err="1"/>
              <a:t>simage</a:t>
            </a:r>
            <a:br>
              <a:rPr lang="ru-RU" sz="2000" dirty="0"/>
            </a:br>
            <a:r>
              <a:rPr lang="ru-RU" sz="2000" dirty="0"/>
              <a:t>Атлас животных и растений мира. Соколовская М. Издательство «Речь» 2020.</a:t>
            </a:r>
            <a:br>
              <a:rPr lang="ru-RU" sz="2000" dirty="0"/>
            </a:br>
            <a:endParaRPr lang="ru-RU" sz="2000" dirty="0"/>
          </a:p>
        </p:txBody>
      </p:sp>
    </p:spTree>
    <p:extLst>
      <p:ext uri="{BB962C8B-B14F-4D97-AF65-F5344CB8AC3E}">
        <p14:creationId xmlns:p14="http://schemas.microsoft.com/office/powerpoint/2010/main" val="2782345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9CD864-9B80-4217-918A-A08DD42815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cxnSp>
        <p:nvCxnSpPr>
          <p:cNvPr id="9" name="Straight Connector 8">
            <a:extLst>
              <a:ext uri="{FF2B5EF4-FFF2-40B4-BE49-F238E27FC236}">
                <a16:creationId xmlns:a16="http://schemas.microsoft.com/office/drawing/2014/main" id="{1C376FBE-D09E-4799-BCF8-13452CEC1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9299" y="3522131"/>
            <a:ext cx="5111751"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useBgFill="1">
        <p:nvSpPr>
          <p:cNvPr id="11" name="Rectangle 10">
            <a:extLst>
              <a:ext uri="{FF2B5EF4-FFF2-40B4-BE49-F238E27FC236}">
                <a16:creationId xmlns:a16="http://schemas.microsoft.com/office/drawing/2014/main" id="{7E3F2784-92E5-48AF-8AA7-DA101BE3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DC48685-54C0-406B-BCC6-CD5287724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1962" y="1411015"/>
            <a:ext cx="5856119" cy="4103960"/>
          </a:xfrm>
          <a:prstGeom prst="rect">
            <a:avLst/>
          </a:prstGeom>
          <a:blipFill dpi="0" rotWithShape="1">
            <a:blip r:embed="rId4">
              <a:duotone>
                <a:schemeClr val="bg2">
                  <a:shade val="45000"/>
                  <a:satMod val="135000"/>
                </a:schemeClr>
                <a:prstClr val="white"/>
              </a:duotone>
            </a:blip>
            <a:srcRect/>
            <a:tile tx="0" ty="0" sx="90000" sy="100000" flip="none" algn="ctr"/>
          </a:blipFill>
          <a:ln>
            <a:noFill/>
          </a:ln>
          <a:effectLst>
            <a:outerShdw blurRad="114300" dist="139700" dir="3000000" sx="98000" sy="98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2024145" y="1871131"/>
            <a:ext cx="5111752" cy="2349721"/>
          </a:xfrm>
        </p:spPr>
        <p:txBody>
          <a:bodyPr vert="horz" lIns="91440" tIns="45720" rIns="91440" bIns="45720" rtlCol="0" anchor="ctr">
            <a:normAutofit/>
          </a:bodyPr>
          <a:lstStyle/>
          <a:p>
            <a:r>
              <a:rPr lang="en-US" sz="3800">
                <a:solidFill>
                  <a:srgbClr val="212121"/>
                </a:solidFill>
              </a:rPr>
              <a:t>Спасибо за внимание!</a:t>
            </a:r>
          </a:p>
        </p:txBody>
      </p:sp>
      <p:cxnSp>
        <p:nvCxnSpPr>
          <p:cNvPr id="15" name="Straight Connector 14">
            <a:extLst>
              <a:ext uri="{FF2B5EF4-FFF2-40B4-BE49-F238E27FC236}">
                <a16:creationId xmlns:a16="http://schemas.microsoft.com/office/drawing/2014/main" id="{DE9E818D-F990-490E-9599-A842EBC9B0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71" y="4280121"/>
            <a:ext cx="1028700" cy="0"/>
          </a:xfrm>
          <a:prstGeom prst="line">
            <a:avLst/>
          </a:prstGeom>
          <a:ln w="19050">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3630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5760640"/>
          </a:xfrm>
        </p:spPr>
        <p:txBody>
          <a:bodyPr>
            <a:normAutofit/>
          </a:bodyPr>
          <a:lstStyle/>
          <a:p>
            <a:pPr algn="just"/>
            <a:r>
              <a:rPr lang="ru-RU" sz="2200" dirty="0">
                <a:latin typeface="Times New Roman" panose="02020603050405020304" pitchFamily="18" charset="0"/>
                <a:cs typeface="Times New Roman" panose="02020603050405020304" pitchFamily="18" charset="0"/>
              </a:rPr>
              <a:t>Итак, что же такое </a:t>
            </a:r>
            <a:r>
              <a:rPr lang="ru-RU" sz="2200" dirty="0" err="1">
                <a:latin typeface="Times New Roman" panose="02020603050405020304" pitchFamily="18" charset="0"/>
                <a:cs typeface="Times New Roman" panose="02020603050405020304" pitchFamily="18" charset="0"/>
              </a:rPr>
              <a:t>пирография</a:t>
            </a:r>
            <a:r>
              <a:rPr lang="ru-RU" sz="2200" dirty="0">
                <a:latin typeface="Times New Roman" panose="02020603050405020304" pitchFamily="18" charset="0"/>
                <a:cs typeface="Times New Roman" panose="02020603050405020304" pitchFamily="18" charset="0"/>
              </a:rPr>
              <a:t> и почему именно она… </a:t>
            </a:r>
            <a:r>
              <a:rPr lang="ru-RU" sz="2200" dirty="0" err="1">
                <a:latin typeface="Times New Roman" panose="02020603050405020304" pitchFamily="18" charset="0"/>
                <a:cs typeface="Times New Roman" panose="02020603050405020304" pitchFamily="18" charset="0"/>
              </a:rPr>
              <a:t>Пирография</a:t>
            </a:r>
            <a:r>
              <a:rPr lang="ru-RU" sz="2200" dirty="0">
                <a:latin typeface="Times New Roman" panose="02020603050405020304" pitchFamily="18" charset="0"/>
                <a:cs typeface="Times New Roman" panose="02020603050405020304" pitchFamily="18" charset="0"/>
              </a:rPr>
              <a:t> - это искусство нанесения разнообразных рисунков на подготовленную поверхность при помощи раскаленного инструмента. В основном в качестве материала применяется древесина, поэтому </a:t>
            </a:r>
            <a:r>
              <a:rPr lang="ru-RU" sz="2200" dirty="0" err="1">
                <a:latin typeface="Times New Roman" panose="02020603050405020304" pitchFamily="18" charset="0"/>
                <a:cs typeface="Times New Roman" panose="02020603050405020304" pitchFamily="18" charset="0"/>
              </a:rPr>
              <a:t>пирография</a:t>
            </a:r>
            <a:r>
              <a:rPr lang="ru-RU" sz="2200" dirty="0">
                <a:latin typeface="Times New Roman" panose="02020603050405020304" pitchFamily="18" charset="0"/>
                <a:cs typeface="Times New Roman" panose="02020603050405020304" pitchFamily="18" charset="0"/>
              </a:rPr>
              <a:t> широко известна как </a:t>
            </a:r>
            <a:r>
              <a:rPr lang="ru-RU" sz="2200" b="1" dirty="0">
                <a:latin typeface="Times New Roman" panose="02020603050405020304" pitchFamily="18" charset="0"/>
                <a:cs typeface="Times New Roman" panose="02020603050405020304" pitchFamily="18" charset="0"/>
              </a:rPr>
              <a:t>выжигание по дереву</a:t>
            </a:r>
            <a:r>
              <a:rPr lang="ru-RU" sz="2200" dirty="0">
                <a:latin typeface="Times New Roman" panose="02020603050405020304" pitchFamily="18" charset="0"/>
                <a:cs typeface="Times New Roman" panose="02020603050405020304" pitchFamily="18" charset="0"/>
              </a:rPr>
              <a:t>. Оказывается, во времена детства моих родителей выжигание по дереву было очень популярно. Дети украшали таким образом деревянные шкатулки, выжигали рисунки и узоры на разделочных досках и  в качестве подарков дарили мамам на 8-е марта, кто-то создавал картины-шедевры. </a:t>
            </a:r>
            <a:r>
              <a:rPr lang="ru-RU" sz="2200" dirty="0" err="1">
                <a:latin typeface="Times New Roman" panose="02020603050405020304" pitchFamily="18" charset="0"/>
                <a:cs typeface="Times New Roman" panose="02020603050405020304" pitchFamily="18" charset="0"/>
              </a:rPr>
              <a:t>Пирография</a:t>
            </a:r>
            <a:r>
              <a:rPr lang="ru-RU" sz="2200" dirty="0">
                <a:latin typeface="Times New Roman" panose="02020603050405020304" pitchFamily="18" charset="0"/>
                <a:cs typeface="Times New Roman" panose="02020603050405020304" pitchFamily="18" charset="0"/>
              </a:rPr>
              <a:t> помогает снимать напряжение, развивать внимание, мелкую моторику и воображение, что особенно важно для ребенка. </a:t>
            </a:r>
            <a:br>
              <a:rPr lang="ru-RU" sz="2200" dirty="0">
                <a:latin typeface="Times New Roman" panose="02020603050405020304" pitchFamily="18" charset="0"/>
                <a:cs typeface="Times New Roman" panose="02020603050405020304" pitchFamily="18" charset="0"/>
              </a:rPr>
            </a:b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4302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29600" cy="1138138"/>
          </a:xfrm>
        </p:spPr>
        <p:txBody>
          <a:bodyPr>
            <a:noAutofit/>
          </a:bodyPr>
          <a:lstStyle/>
          <a:p>
            <a:r>
              <a:rPr lang="ru-RU" sz="2200" dirty="0">
                <a:latin typeface="Times New Roman" panose="02020603050405020304" pitchFamily="18" charset="0"/>
                <a:cs typeface="Times New Roman" panose="02020603050405020304" pitchFamily="18" charset="0"/>
              </a:rPr>
              <a:t>Различают несколько видов </a:t>
            </a:r>
            <a:r>
              <a:rPr lang="ru-RU" sz="2200" u="sng" dirty="0">
                <a:latin typeface="Times New Roman" panose="02020603050405020304" pitchFamily="18" charset="0"/>
                <a:cs typeface="Times New Roman" panose="02020603050405020304" pitchFamily="18" charset="0"/>
                <a:hlinkClick r:id="rId2"/>
              </a:rPr>
              <a:t>выжигания</a:t>
            </a:r>
            <a:r>
              <a:rPr lang="ru-RU" sz="2200" u="sng" dirty="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 </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Наиболее распространенным и простым является </a:t>
            </a:r>
            <a:r>
              <a:rPr lang="ru-RU" sz="2200" u="sng" dirty="0">
                <a:latin typeface="Times New Roman" panose="02020603050405020304" pitchFamily="18" charset="0"/>
                <a:cs typeface="Times New Roman" panose="02020603050405020304" pitchFamily="18" charset="0"/>
                <a:hlinkClick r:id="rId2"/>
              </a:rPr>
              <a:t>выжигание</a:t>
            </a:r>
            <a:r>
              <a:rPr lang="ru-RU" sz="2200" u="sng" dirty="0">
                <a:latin typeface="Times New Roman" panose="02020603050405020304" pitchFamily="18" charset="0"/>
                <a:cs typeface="Times New Roman" panose="02020603050405020304" pitchFamily="18" charset="0"/>
              </a:rPr>
              <a:t> по контурам</a:t>
            </a:r>
            <a:r>
              <a:rPr lang="ru-RU" sz="2200" dirty="0">
                <a:latin typeface="Times New Roman" panose="02020603050405020304" pitchFamily="18" charset="0"/>
                <a:cs typeface="Times New Roman" panose="02020603050405020304" pitchFamily="18" charset="0"/>
              </a:rPr>
              <a:t>, когда линиями выжигаются только контуры предметов. </a:t>
            </a:r>
            <a:br>
              <a:rPr lang="ru-RU" sz="2200" dirty="0">
                <a:latin typeface="Times New Roman" panose="02020603050405020304" pitchFamily="18" charset="0"/>
                <a:cs typeface="Times New Roman" panose="02020603050405020304" pitchFamily="18" charset="0"/>
              </a:rPr>
            </a:br>
            <a:endParaRPr lang="ru-RU" sz="2200" dirty="0">
              <a:latin typeface="Times New Roman" panose="02020603050405020304" pitchFamily="18" charset="0"/>
              <a:cs typeface="Times New Roman" panose="02020603050405020304" pitchFamily="18" charset="0"/>
            </a:endParaRPr>
          </a:p>
        </p:txBody>
      </p:sp>
      <p:pic>
        <p:nvPicPr>
          <p:cNvPr id="4" name="Объект 3" descr="https://sdelaj.com/uploads/posts/2010-11/www.sdelaj.com_70_08_kontur.jpg"/>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1176338" y="2720017"/>
            <a:ext cx="6799262" cy="2986416"/>
          </a:xfrm>
          <a:prstGeom prst="rect">
            <a:avLst/>
          </a:prstGeom>
          <a:noFill/>
          <a:ln>
            <a:noFill/>
          </a:ln>
        </p:spPr>
      </p:pic>
    </p:spTree>
    <p:extLst>
      <p:ext uri="{BB962C8B-B14F-4D97-AF65-F5344CB8AC3E}">
        <p14:creationId xmlns:p14="http://schemas.microsoft.com/office/powerpoint/2010/main" val="2078153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3690" y="565584"/>
            <a:ext cx="8219256" cy="1210146"/>
          </a:xfrm>
        </p:spPr>
        <p:txBody>
          <a:bodyPr>
            <a:normAutofit fontScale="90000"/>
          </a:bodyPr>
          <a:lstStyle/>
          <a:p>
            <a:r>
              <a:rPr lang="ru-RU" sz="2400" dirty="0">
                <a:latin typeface="Times New Roman" panose="02020603050405020304" pitchFamily="18" charset="0"/>
                <a:cs typeface="Times New Roman" panose="02020603050405020304" pitchFamily="18" charset="0"/>
              </a:rPr>
              <a:t>Часто применяется </a:t>
            </a:r>
            <a:r>
              <a:rPr lang="ru-RU" sz="2400" u="sng" dirty="0">
                <a:latin typeface="Times New Roman" panose="02020603050405020304" pitchFamily="18" charset="0"/>
                <a:cs typeface="Times New Roman" panose="02020603050405020304" pitchFamily="18" charset="0"/>
              </a:rPr>
              <a:t>силуэтное </a:t>
            </a:r>
            <a:r>
              <a:rPr lang="ru-RU" sz="2400" u="sng" dirty="0">
                <a:latin typeface="Times New Roman" panose="02020603050405020304" pitchFamily="18" charset="0"/>
                <a:cs typeface="Times New Roman" panose="02020603050405020304" pitchFamily="18" charset="0"/>
                <a:hlinkClick r:id="rId2"/>
              </a:rPr>
              <a:t>выжигание</a:t>
            </a:r>
            <a:r>
              <a:rPr lang="ru-RU" sz="2400" dirty="0">
                <a:latin typeface="Times New Roman" panose="02020603050405020304" pitchFamily="18" charset="0"/>
                <a:cs typeface="Times New Roman" panose="02020603050405020304" pitchFamily="18" charset="0"/>
              </a:rPr>
              <a:t>, при котором силуэты людей, животных, растений, геометрических фигур, букв или фон, на котором силуэты показаны, выжигаются сплошь. </a:t>
            </a:r>
            <a:endParaRPr lang="ru-RU" sz="2200" dirty="0">
              <a:latin typeface="Times New Roman" panose="02020603050405020304" pitchFamily="18" charset="0"/>
              <a:cs typeface="Times New Roman" panose="02020603050405020304" pitchFamily="18" charset="0"/>
            </a:endParaRPr>
          </a:p>
        </p:txBody>
      </p:sp>
      <p:pic>
        <p:nvPicPr>
          <p:cNvPr id="4" name="Объект 3" descr="https://sdelaj.com/uploads/posts/2010-11/thumbs/www.sdelaj.com_15_09_siluet.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3608" y="2132856"/>
            <a:ext cx="6984776" cy="3384375"/>
          </a:xfrm>
          <a:prstGeom prst="rect">
            <a:avLst/>
          </a:prstGeom>
          <a:noFill/>
          <a:ln>
            <a:noFill/>
          </a:ln>
        </p:spPr>
      </p:pic>
    </p:spTree>
    <p:extLst>
      <p:ext uri="{BB962C8B-B14F-4D97-AF65-F5344CB8AC3E}">
        <p14:creationId xmlns:p14="http://schemas.microsoft.com/office/powerpoint/2010/main" val="1775090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4602F8C-E1EC-4202-83F7-93670CAFAE2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sp>
        <p:nvSpPr>
          <p:cNvPr id="13" name="Rectangle 12">
            <a:extLst>
              <a:ext uri="{FF2B5EF4-FFF2-40B4-BE49-F238E27FC236}">
                <a16:creationId xmlns:a16="http://schemas.microsoft.com/office/drawing/2014/main" id="{B4E31948-EA92-4179-8BB5-5451F6E3D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2" y="1092200"/>
            <a:ext cx="4457015"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Объект 3" descr="Различные виды выжигания."/>
          <p:cNvPicPr>
            <a:picLocks/>
          </p:cNvPicPr>
          <p:nvPr/>
        </p:nvPicPr>
        <p:blipFill rotWithShape="1">
          <a:blip r:embed="rId4">
            <a:extLst>
              <a:ext uri="{28A0092B-C50C-407E-A947-70E740481C1C}">
                <a14:useLocalDpi xmlns:a14="http://schemas.microsoft.com/office/drawing/2010/main" val="0"/>
              </a:ext>
            </a:extLst>
          </a:blip>
          <a:srcRect t="1438" r="-2" b="1941"/>
          <a:stretch/>
        </p:blipFill>
        <p:spPr bwMode="auto">
          <a:xfrm>
            <a:off x="1059512" y="1410208"/>
            <a:ext cx="3959083" cy="3858780"/>
          </a:xfrm>
          <a:prstGeom prst="rect">
            <a:avLst/>
          </a:prstGeom>
          <a:noFill/>
        </p:spPr>
      </p:pic>
      <p:cxnSp>
        <p:nvCxnSpPr>
          <p:cNvPr id="15" name="Straight Connector 14">
            <a:extLst>
              <a:ext uri="{FF2B5EF4-FFF2-40B4-BE49-F238E27FC236}">
                <a16:creationId xmlns:a16="http://schemas.microsoft.com/office/drawing/2014/main" id="{C483CC4B-D7FE-41C7-8BDC-1FF487C9CC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40066" y="2400639"/>
            <a:ext cx="2532381"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Content Placeholder 7">
            <a:extLst>
              <a:ext uri="{FF2B5EF4-FFF2-40B4-BE49-F238E27FC236}">
                <a16:creationId xmlns:a16="http://schemas.microsoft.com/office/drawing/2014/main" id="{A089783A-FC43-434F-827B-B94FBEFD99BF}"/>
              </a:ext>
            </a:extLst>
          </p:cNvPr>
          <p:cNvSpPr>
            <a:spLocks noGrp="1"/>
          </p:cNvSpPr>
          <p:nvPr>
            <p:ph idx="1"/>
          </p:nvPr>
        </p:nvSpPr>
        <p:spPr>
          <a:xfrm>
            <a:off x="5421831" y="1090442"/>
            <a:ext cx="3268199" cy="4785426"/>
          </a:xfrm>
        </p:spPr>
        <p:txBody>
          <a:bodyPr>
            <a:normAutofit/>
          </a:bodyPr>
          <a:lstStyle/>
          <a:p>
            <a:r>
              <a:rPr lang="ru-RU" dirty="0">
                <a:latin typeface="Times New Roman"/>
                <a:cs typeface="Times New Roman"/>
              </a:rPr>
              <a:t>Любители </a:t>
            </a:r>
            <a:r>
              <a:rPr lang="ru-RU" u="sng" dirty="0">
                <a:latin typeface="Times New Roman"/>
                <a:cs typeface="Times New Roman"/>
                <a:hlinkClick r:id="rId5"/>
              </a:rPr>
              <a:t>выжигания</a:t>
            </a:r>
            <a:r>
              <a:rPr lang="ru-RU" dirty="0">
                <a:latin typeface="Times New Roman"/>
                <a:cs typeface="Times New Roman"/>
              </a:rPr>
              <a:t> часто применяют и так называемое </a:t>
            </a:r>
            <a:r>
              <a:rPr lang="ru-RU" u="sng" dirty="0">
                <a:latin typeface="Times New Roman"/>
                <a:cs typeface="Times New Roman"/>
              </a:rPr>
              <a:t>декоративное</a:t>
            </a:r>
            <a:r>
              <a:rPr lang="ru-RU" dirty="0">
                <a:latin typeface="Times New Roman"/>
                <a:cs typeface="Times New Roman"/>
              </a:rPr>
              <a:t> </a:t>
            </a:r>
            <a:r>
              <a:rPr lang="ru-RU" dirty="0">
                <a:latin typeface="Times New Roman"/>
                <a:cs typeface="Times New Roman"/>
                <a:hlinkClick r:id="rId5"/>
              </a:rPr>
              <a:t>выжигание</a:t>
            </a:r>
            <a:r>
              <a:rPr lang="ru-RU" dirty="0">
                <a:latin typeface="Times New Roman"/>
                <a:cs typeface="Times New Roman"/>
              </a:rPr>
              <a:t>, при котором сочно выжигаются контуры и так же сочно показываются тени. </a:t>
            </a:r>
            <a:endParaRPr lang="en-US" dirty="0"/>
          </a:p>
        </p:txBody>
      </p:sp>
    </p:spTree>
    <p:extLst>
      <p:ext uri="{BB962C8B-B14F-4D97-AF65-F5344CB8AC3E}">
        <p14:creationId xmlns:p14="http://schemas.microsoft.com/office/powerpoint/2010/main" val="2666876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23B04196-EE2E-4500-AF8D-C6E01DA9B5F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cxnSp>
        <p:nvCxnSpPr>
          <p:cNvPr id="26" name="Straight Connector 25">
            <a:extLst>
              <a:ext uri="{FF2B5EF4-FFF2-40B4-BE49-F238E27FC236}">
                <a16:creationId xmlns:a16="http://schemas.microsoft.com/office/drawing/2014/main" id="{85B95145-40F9-436B-89CD-8054CBB2E3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9299" y="3522131"/>
            <a:ext cx="5111751"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3" name="Рисунок 3" descr="Изображение выглядит как ручка&#10;&#10;Автоматически созданное описание">
            <a:extLst>
              <a:ext uri="{FF2B5EF4-FFF2-40B4-BE49-F238E27FC236}">
                <a16:creationId xmlns:a16="http://schemas.microsoft.com/office/drawing/2014/main" id="{7F7DC77A-68A3-4C8F-9388-9B5A266B7614}"/>
              </a:ext>
            </a:extLst>
          </p:cNvPr>
          <p:cNvPicPr>
            <a:picLocks noChangeAspect="1"/>
          </p:cNvPicPr>
          <p:nvPr/>
        </p:nvPicPr>
        <p:blipFill rotWithShape="1">
          <a:blip r:embed="rId4"/>
          <a:srcRect l="21367" r="20300" b="1"/>
          <a:stretch/>
        </p:blipFill>
        <p:spPr>
          <a:xfrm>
            <a:off x="20" y="10"/>
            <a:ext cx="9143980" cy="6857990"/>
          </a:xfrm>
          <a:prstGeom prst="rect">
            <a:avLst/>
          </a:prstGeom>
        </p:spPr>
      </p:pic>
      <p:grpSp>
        <p:nvGrpSpPr>
          <p:cNvPr id="28" name="Group 27">
            <a:extLst>
              <a:ext uri="{FF2B5EF4-FFF2-40B4-BE49-F238E27FC236}">
                <a16:creationId xmlns:a16="http://schemas.microsoft.com/office/drawing/2014/main" id="{91BAA5A0-C519-4C54-AD75-128067ECE2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51962" y="1411015"/>
            <a:ext cx="5856119" cy="4103960"/>
            <a:chOff x="2202616" y="1411015"/>
            <a:chExt cx="7808159" cy="4103960"/>
          </a:xfrm>
        </p:grpSpPr>
        <p:sp>
          <p:nvSpPr>
            <p:cNvPr id="29" name="Freeform 16">
              <a:extLst>
                <a:ext uri="{FF2B5EF4-FFF2-40B4-BE49-F238E27FC236}">
                  <a16:creationId xmlns:a16="http://schemas.microsoft.com/office/drawing/2014/main" id="{956FDD32-DAEE-4B0A-87F5-172AD51C3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02616" y="1411015"/>
              <a:ext cx="7808159" cy="4103960"/>
            </a:xfrm>
            <a:custGeom>
              <a:avLst/>
              <a:gdLst>
                <a:gd name="connsiteX0" fmla="*/ 7589084 w 7808159"/>
                <a:gd name="connsiteY0" fmla="*/ 3803605 h 4103960"/>
                <a:gd name="connsiteX1" fmla="*/ 7512884 w 7808159"/>
                <a:gd name="connsiteY1" fmla="*/ 3879805 h 4103960"/>
                <a:gd name="connsiteX2" fmla="*/ 7589084 w 7808159"/>
                <a:gd name="connsiteY2" fmla="*/ 3956005 h 4103960"/>
                <a:gd name="connsiteX3" fmla="*/ 7665284 w 7808159"/>
                <a:gd name="connsiteY3" fmla="*/ 3879805 h 4103960"/>
                <a:gd name="connsiteX4" fmla="*/ 7589084 w 7808159"/>
                <a:gd name="connsiteY4" fmla="*/ 3803605 h 4103960"/>
                <a:gd name="connsiteX5" fmla="*/ 197684 w 7808159"/>
                <a:gd name="connsiteY5" fmla="*/ 3803605 h 4103960"/>
                <a:gd name="connsiteX6" fmla="*/ 121484 w 7808159"/>
                <a:gd name="connsiteY6" fmla="*/ 3879805 h 4103960"/>
                <a:gd name="connsiteX7" fmla="*/ 197684 w 7808159"/>
                <a:gd name="connsiteY7" fmla="*/ 3956005 h 4103960"/>
                <a:gd name="connsiteX8" fmla="*/ 273884 w 7808159"/>
                <a:gd name="connsiteY8" fmla="*/ 3879805 h 4103960"/>
                <a:gd name="connsiteX9" fmla="*/ 197684 w 7808159"/>
                <a:gd name="connsiteY9" fmla="*/ 3803605 h 4103960"/>
                <a:gd name="connsiteX10" fmla="*/ 7604324 w 7808159"/>
                <a:gd name="connsiteY10" fmla="*/ 130765 h 4103960"/>
                <a:gd name="connsiteX11" fmla="*/ 7528124 w 7808159"/>
                <a:gd name="connsiteY11" fmla="*/ 206965 h 4103960"/>
                <a:gd name="connsiteX12" fmla="*/ 7604324 w 7808159"/>
                <a:gd name="connsiteY12" fmla="*/ 283165 h 4103960"/>
                <a:gd name="connsiteX13" fmla="*/ 7680524 w 7808159"/>
                <a:gd name="connsiteY13" fmla="*/ 206965 h 4103960"/>
                <a:gd name="connsiteX14" fmla="*/ 7604324 w 7808159"/>
                <a:gd name="connsiteY14" fmla="*/ 130765 h 4103960"/>
                <a:gd name="connsiteX15" fmla="*/ 197684 w 7808159"/>
                <a:gd name="connsiteY15" fmla="*/ 130765 h 4103960"/>
                <a:gd name="connsiteX16" fmla="*/ 121484 w 7808159"/>
                <a:gd name="connsiteY16" fmla="*/ 206965 h 4103960"/>
                <a:gd name="connsiteX17" fmla="*/ 197684 w 7808159"/>
                <a:gd name="connsiteY17" fmla="*/ 283165 h 4103960"/>
                <a:gd name="connsiteX18" fmla="*/ 273884 w 7808159"/>
                <a:gd name="connsiteY18" fmla="*/ 206965 h 4103960"/>
                <a:gd name="connsiteX19" fmla="*/ 197684 w 7808159"/>
                <a:gd name="connsiteY19" fmla="*/ 130765 h 4103960"/>
                <a:gd name="connsiteX20" fmla="*/ 0 w 7808159"/>
                <a:gd name="connsiteY20" fmla="*/ 0 h 4103960"/>
                <a:gd name="connsiteX21" fmla="*/ 7808159 w 7808159"/>
                <a:gd name="connsiteY21" fmla="*/ 0 h 4103960"/>
                <a:gd name="connsiteX22" fmla="*/ 7808159 w 7808159"/>
                <a:gd name="connsiteY22" fmla="*/ 4103960 h 4103960"/>
                <a:gd name="connsiteX23" fmla="*/ 0 w 7808159"/>
                <a:gd name="connsiteY23" fmla="*/ 4103960 h 4103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08159" h="4103960">
                  <a:moveTo>
                    <a:pt x="7589084" y="3803605"/>
                  </a:moveTo>
                  <a:cubicBezTo>
                    <a:pt x="7547000" y="3803605"/>
                    <a:pt x="7512884" y="3837721"/>
                    <a:pt x="7512884" y="3879805"/>
                  </a:cubicBezTo>
                  <a:cubicBezTo>
                    <a:pt x="7512884" y="3921889"/>
                    <a:pt x="7547000" y="3956005"/>
                    <a:pt x="7589084" y="3956005"/>
                  </a:cubicBezTo>
                  <a:cubicBezTo>
                    <a:pt x="7631168" y="3956005"/>
                    <a:pt x="7665284" y="3921889"/>
                    <a:pt x="7665284" y="3879805"/>
                  </a:cubicBezTo>
                  <a:cubicBezTo>
                    <a:pt x="7665284" y="3837721"/>
                    <a:pt x="7631168" y="3803605"/>
                    <a:pt x="7589084" y="3803605"/>
                  </a:cubicBezTo>
                  <a:close/>
                  <a:moveTo>
                    <a:pt x="197684" y="3803605"/>
                  </a:moveTo>
                  <a:cubicBezTo>
                    <a:pt x="155600" y="3803605"/>
                    <a:pt x="121484" y="3837721"/>
                    <a:pt x="121484" y="3879805"/>
                  </a:cubicBezTo>
                  <a:cubicBezTo>
                    <a:pt x="121484" y="3921889"/>
                    <a:pt x="155600" y="3956005"/>
                    <a:pt x="197684" y="3956005"/>
                  </a:cubicBezTo>
                  <a:cubicBezTo>
                    <a:pt x="239768" y="3956005"/>
                    <a:pt x="273884" y="3921889"/>
                    <a:pt x="273884" y="3879805"/>
                  </a:cubicBezTo>
                  <a:cubicBezTo>
                    <a:pt x="273884" y="3837721"/>
                    <a:pt x="239768" y="3803605"/>
                    <a:pt x="197684" y="3803605"/>
                  </a:cubicBezTo>
                  <a:close/>
                  <a:moveTo>
                    <a:pt x="7604324" y="130765"/>
                  </a:moveTo>
                  <a:cubicBezTo>
                    <a:pt x="7562240" y="130765"/>
                    <a:pt x="7528124" y="164881"/>
                    <a:pt x="7528124" y="206965"/>
                  </a:cubicBezTo>
                  <a:cubicBezTo>
                    <a:pt x="7528124" y="249049"/>
                    <a:pt x="7562240" y="283165"/>
                    <a:pt x="7604324" y="283165"/>
                  </a:cubicBezTo>
                  <a:cubicBezTo>
                    <a:pt x="7646408" y="283165"/>
                    <a:pt x="7680524" y="249049"/>
                    <a:pt x="7680524" y="206965"/>
                  </a:cubicBezTo>
                  <a:cubicBezTo>
                    <a:pt x="7680524" y="164881"/>
                    <a:pt x="7646408" y="130765"/>
                    <a:pt x="7604324" y="130765"/>
                  </a:cubicBezTo>
                  <a:close/>
                  <a:moveTo>
                    <a:pt x="197684" y="130765"/>
                  </a:moveTo>
                  <a:cubicBezTo>
                    <a:pt x="155600" y="130765"/>
                    <a:pt x="121484" y="164881"/>
                    <a:pt x="121484" y="206965"/>
                  </a:cubicBezTo>
                  <a:cubicBezTo>
                    <a:pt x="121484" y="249049"/>
                    <a:pt x="155600" y="283165"/>
                    <a:pt x="197684" y="283165"/>
                  </a:cubicBezTo>
                  <a:cubicBezTo>
                    <a:pt x="239768" y="283165"/>
                    <a:pt x="273884" y="249049"/>
                    <a:pt x="273884" y="206965"/>
                  </a:cubicBezTo>
                  <a:cubicBezTo>
                    <a:pt x="273884" y="164881"/>
                    <a:pt x="239768" y="130765"/>
                    <a:pt x="197684" y="130765"/>
                  </a:cubicBezTo>
                  <a:close/>
                  <a:moveTo>
                    <a:pt x="0" y="0"/>
                  </a:moveTo>
                  <a:lnTo>
                    <a:pt x="7808159" y="0"/>
                  </a:lnTo>
                  <a:lnTo>
                    <a:pt x="7808159" y="4103960"/>
                  </a:lnTo>
                  <a:lnTo>
                    <a:pt x="0" y="4103960"/>
                  </a:lnTo>
                  <a:close/>
                </a:path>
              </a:pathLst>
            </a:custGeom>
            <a:blipFill dpi="0" rotWithShape="1">
              <a:blip r:embed="rId5">
                <a:alphaModFix amt="83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grpSp>
          <p:nvGrpSpPr>
            <p:cNvPr id="30" name="Group 29">
              <a:extLst>
                <a:ext uri="{FF2B5EF4-FFF2-40B4-BE49-F238E27FC236}">
                  <a16:creationId xmlns:a16="http://schemas.microsoft.com/office/drawing/2014/main" id="{A77A8904-6339-40A0-ABB8-553DBA3D3F6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278995" y="1501257"/>
              <a:ext cx="7645811" cy="3928374"/>
              <a:chOff x="2278995" y="1501257"/>
              <a:chExt cx="7645811" cy="3928374"/>
            </a:xfrm>
          </p:grpSpPr>
          <p:sp>
            <p:nvSpPr>
              <p:cNvPr id="31" name="Donut 19">
                <a:extLst>
                  <a:ext uri="{FF2B5EF4-FFF2-40B4-BE49-F238E27FC236}">
                    <a16:creationId xmlns:a16="http://schemas.microsoft.com/office/drawing/2014/main" id="{191961AF-B3A6-4723-8EA7-119D7C6CC4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77918" y="1501257"/>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32" name="Donut 21">
                <a:extLst>
                  <a:ext uri="{FF2B5EF4-FFF2-40B4-BE49-F238E27FC236}">
                    <a16:creationId xmlns:a16="http://schemas.microsoft.com/office/drawing/2014/main" id="{48A9D3AD-4D6C-4B70-BC0B-152C0A2BBB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73719" y="517472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33" name="Donut 22">
                <a:extLst>
                  <a:ext uri="{FF2B5EF4-FFF2-40B4-BE49-F238E27FC236}">
                    <a16:creationId xmlns:a16="http://schemas.microsoft.com/office/drawing/2014/main" id="{A6831287-01E0-4685-AAD8-076E5CB003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78995" y="1501257"/>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34" name="Donut 23">
                <a:extLst>
                  <a:ext uri="{FF2B5EF4-FFF2-40B4-BE49-F238E27FC236}">
                    <a16:creationId xmlns:a16="http://schemas.microsoft.com/office/drawing/2014/main" id="{BC85F9FF-DA55-4A21-A7C4-2ED1AD151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78995" y="5182743"/>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aramond" panose="02020404030301010803"/>
                  <a:ea typeface="+mn-ea"/>
                  <a:cs typeface="+mn-cs"/>
                </a:endParaRPr>
              </a:p>
            </p:txBody>
          </p:sp>
        </p:grpSp>
      </p:grpSp>
      <p:sp>
        <p:nvSpPr>
          <p:cNvPr id="2" name="Заголовок 1"/>
          <p:cNvSpPr>
            <a:spLocks noGrp="1"/>
          </p:cNvSpPr>
          <p:nvPr>
            <p:ph type="title"/>
          </p:nvPr>
        </p:nvSpPr>
        <p:spPr>
          <a:xfrm>
            <a:off x="1645487" y="-156076"/>
            <a:ext cx="5787487" cy="6893306"/>
          </a:xfrm>
        </p:spPr>
        <p:txBody>
          <a:bodyPr vert="horz" lIns="91440" tIns="45720" rIns="91440" bIns="45720" rtlCol="0" anchor="ctr">
            <a:normAutofit/>
          </a:bodyPr>
          <a:lstStyle/>
          <a:p>
            <a:pPr>
              <a:lnSpc>
                <a:spcPct val="90000"/>
              </a:lnSpc>
            </a:pPr>
            <a:r>
              <a:rPr lang="en-US" sz="2400" dirty="0" err="1"/>
              <a:t>Прибор</a:t>
            </a:r>
            <a:r>
              <a:rPr lang="en-US" sz="2400" dirty="0"/>
              <a:t> </a:t>
            </a:r>
            <a:r>
              <a:rPr lang="en-US" sz="2400" dirty="0" err="1"/>
              <a:t>для</a:t>
            </a:r>
            <a:r>
              <a:rPr lang="en-US" sz="2400" dirty="0"/>
              <a:t> </a:t>
            </a:r>
            <a:r>
              <a:rPr lang="en-US" sz="2400" dirty="0" err="1"/>
              <a:t>выжигания</a:t>
            </a:r>
            <a:r>
              <a:rPr lang="en-US" sz="2400" dirty="0"/>
              <a:t> </a:t>
            </a:r>
            <a:r>
              <a:rPr lang="en-US" sz="2400" dirty="0" err="1"/>
              <a:t>по</a:t>
            </a:r>
            <a:r>
              <a:rPr lang="en-US" sz="2400" dirty="0"/>
              <a:t> </a:t>
            </a:r>
            <a:r>
              <a:rPr lang="en-US" sz="2400" dirty="0" err="1"/>
              <a:t>дереву</a:t>
            </a:r>
            <a:r>
              <a:rPr lang="en-US" sz="2400" dirty="0"/>
              <a:t> </a:t>
            </a:r>
            <a:r>
              <a:rPr lang="en-US" sz="2400" dirty="0" err="1"/>
              <a:t>называется</a:t>
            </a:r>
            <a:r>
              <a:rPr lang="en-US" sz="2400" dirty="0"/>
              <a:t> </a:t>
            </a:r>
            <a:r>
              <a:rPr lang="en-US" sz="2400" b="1" dirty="0" err="1"/>
              <a:t>пирограф</a:t>
            </a:r>
            <a:r>
              <a:rPr lang="en-US" sz="2400" b="1" dirty="0"/>
              <a:t>(</a:t>
            </a:r>
            <a:r>
              <a:rPr lang="en-US" sz="2400" b="1" dirty="0" err="1"/>
              <a:t>выжигатель</a:t>
            </a:r>
            <a:r>
              <a:rPr lang="en-US" sz="2400" b="1" dirty="0"/>
              <a:t>)</a:t>
            </a:r>
            <a:r>
              <a:rPr lang="en-US" sz="2400" dirty="0"/>
              <a:t>. </a:t>
            </a:r>
            <a:br>
              <a:rPr lang="en-US" sz="2400" dirty="0"/>
            </a:br>
            <a:r>
              <a:rPr lang="en-US" sz="2400" dirty="0" err="1"/>
              <a:t>Мастер</a:t>
            </a:r>
            <a:r>
              <a:rPr lang="en-US" sz="2400" dirty="0"/>
              <a:t>, </a:t>
            </a:r>
            <a:r>
              <a:rPr lang="en-US" sz="2400" dirty="0" err="1"/>
              <a:t>владеющий</a:t>
            </a:r>
            <a:r>
              <a:rPr lang="en-US" sz="2400" dirty="0"/>
              <a:t> </a:t>
            </a:r>
            <a:r>
              <a:rPr lang="en-US" sz="2400" dirty="0" err="1"/>
              <a:t>техникой</a:t>
            </a:r>
            <a:r>
              <a:rPr lang="en-US" sz="2400" dirty="0"/>
              <a:t>  </a:t>
            </a:r>
            <a:r>
              <a:rPr lang="en-US" sz="2400" dirty="0" err="1"/>
              <a:t>пирографии</a:t>
            </a:r>
            <a:r>
              <a:rPr lang="en-US" sz="2400" dirty="0"/>
              <a:t>, </a:t>
            </a:r>
            <a:r>
              <a:rPr lang="en-US" sz="2400" dirty="0" err="1"/>
              <a:t>называется</a:t>
            </a:r>
            <a:r>
              <a:rPr lang="en-US" sz="2400" dirty="0"/>
              <a:t> </a:t>
            </a:r>
            <a:r>
              <a:rPr lang="en-US" sz="2400" b="1" dirty="0" err="1"/>
              <a:t>пирографистом</a:t>
            </a:r>
            <a:r>
              <a:rPr lang="en-US" sz="2400" dirty="0"/>
              <a:t>.</a:t>
            </a:r>
            <a:br>
              <a:rPr lang="en-US" sz="2400" dirty="0"/>
            </a:br>
            <a:br>
              <a:rPr lang="en-US" sz="2400" dirty="0"/>
            </a:br>
            <a:r>
              <a:rPr lang="en-US" sz="2400" dirty="0" err="1"/>
              <a:t>То</a:t>
            </a:r>
            <a:r>
              <a:rPr lang="en-US" sz="2400" dirty="0"/>
              <a:t>, </a:t>
            </a:r>
            <a:r>
              <a:rPr lang="en-US" sz="2400" dirty="0" err="1"/>
              <a:t>что</a:t>
            </a:r>
            <a:r>
              <a:rPr lang="en-US" sz="2400" dirty="0"/>
              <a:t> </a:t>
            </a:r>
            <a:r>
              <a:rPr lang="en-US" sz="2400" dirty="0" err="1"/>
              <a:t>это</a:t>
            </a:r>
            <a:r>
              <a:rPr lang="en-US" sz="2400" dirty="0"/>
              <a:t> </a:t>
            </a:r>
            <a:r>
              <a:rPr lang="en-US" sz="2400" dirty="0" err="1"/>
              <a:t>очень</a:t>
            </a:r>
            <a:r>
              <a:rPr lang="en-US" sz="2400" dirty="0"/>
              <a:t> </a:t>
            </a:r>
            <a:r>
              <a:rPr lang="en-US" sz="2400" dirty="0" err="1"/>
              <a:t>интересное</a:t>
            </a:r>
            <a:r>
              <a:rPr lang="en-US" sz="2400" dirty="0"/>
              <a:t> </a:t>
            </a:r>
            <a:r>
              <a:rPr lang="en-US" sz="2400" dirty="0" err="1"/>
              <a:t>творчество</a:t>
            </a:r>
            <a:r>
              <a:rPr lang="en-US" sz="2400" dirty="0"/>
              <a:t>, я </a:t>
            </a:r>
            <a:r>
              <a:rPr lang="en-US" sz="2400" dirty="0" err="1"/>
              <a:t>поняла</a:t>
            </a:r>
            <a:r>
              <a:rPr lang="en-US" sz="2400" dirty="0"/>
              <a:t> </a:t>
            </a:r>
            <a:r>
              <a:rPr lang="en-US" sz="2400" dirty="0" err="1"/>
              <a:t>после</a:t>
            </a:r>
            <a:r>
              <a:rPr lang="en-US" sz="2400" dirty="0"/>
              <a:t> </a:t>
            </a:r>
            <a:r>
              <a:rPr lang="en-US" sz="2400" dirty="0" err="1"/>
              <a:t>того</a:t>
            </a:r>
            <a:r>
              <a:rPr lang="en-US" sz="2400" dirty="0"/>
              <a:t>, </a:t>
            </a:r>
            <a:r>
              <a:rPr lang="en-US" sz="2400" dirty="0" err="1"/>
              <a:t>как</a:t>
            </a:r>
            <a:r>
              <a:rPr lang="en-US" sz="2400" dirty="0"/>
              <a:t> </a:t>
            </a:r>
            <a:r>
              <a:rPr lang="en-US" sz="2400" dirty="0" err="1"/>
              <a:t>мне</a:t>
            </a:r>
            <a:r>
              <a:rPr lang="en-US" sz="2400" dirty="0"/>
              <a:t> </a:t>
            </a:r>
            <a:r>
              <a:rPr lang="en-US" sz="2400" dirty="0" err="1"/>
              <a:t>подарили</a:t>
            </a:r>
            <a:r>
              <a:rPr lang="en-US" sz="2400" dirty="0"/>
              <a:t> </a:t>
            </a:r>
            <a:r>
              <a:rPr lang="en-US" sz="2400" dirty="0" err="1"/>
              <a:t>выжигательный</a:t>
            </a:r>
            <a:r>
              <a:rPr lang="en-US" sz="2400" dirty="0"/>
              <a:t> </a:t>
            </a:r>
            <a:r>
              <a:rPr lang="en-US" sz="2400" dirty="0" err="1"/>
              <a:t>прибор</a:t>
            </a:r>
            <a:r>
              <a:rPr lang="en-US" sz="2400" dirty="0"/>
              <a:t> </a:t>
            </a:r>
            <a:r>
              <a:rPr lang="en-US" sz="2400" dirty="0" err="1"/>
              <a:t>на</a:t>
            </a:r>
            <a:r>
              <a:rPr lang="en-US" sz="2400" dirty="0"/>
              <a:t> </a:t>
            </a:r>
            <a:r>
              <a:rPr lang="en-US" sz="2400" dirty="0" err="1"/>
              <a:t>день</a:t>
            </a:r>
            <a:r>
              <a:rPr lang="en-US" sz="2400" dirty="0"/>
              <a:t> </a:t>
            </a:r>
            <a:r>
              <a:rPr lang="en-US" sz="2400" dirty="0" err="1"/>
              <a:t>рождения</a:t>
            </a:r>
            <a:r>
              <a:rPr lang="en-US" sz="2400" dirty="0"/>
              <a:t>. </a:t>
            </a:r>
            <a:r>
              <a:rPr lang="en-US" sz="2400" dirty="0" err="1"/>
              <a:t>Мама</a:t>
            </a:r>
            <a:r>
              <a:rPr lang="en-US" sz="2400" dirty="0"/>
              <a:t> </a:t>
            </a:r>
            <a:r>
              <a:rPr lang="en-US" sz="2400" dirty="0" err="1"/>
              <a:t>предложила</a:t>
            </a:r>
            <a:r>
              <a:rPr lang="en-US" sz="2400" dirty="0"/>
              <a:t> </a:t>
            </a:r>
            <a:r>
              <a:rPr lang="en-US" sz="2400" dirty="0" err="1"/>
              <a:t>мне</a:t>
            </a:r>
            <a:r>
              <a:rPr lang="en-US" sz="2400" dirty="0"/>
              <a:t> </a:t>
            </a:r>
            <a:r>
              <a:rPr lang="en-US" sz="2400" dirty="0" err="1"/>
              <a:t>создать</a:t>
            </a:r>
            <a:r>
              <a:rPr lang="en-US" sz="2400" dirty="0"/>
              <a:t> </a:t>
            </a:r>
            <a:r>
              <a:rPr lang="en-US" sz="2400" dirty="0" err="1"/>
              <a:t>карту</a:t>
            </a:r>
            <a:r>
              <a:rPr lang="en-US" sz="2400" dirty="0"/>
              <a:t> </a:t>
            </a:r>
            <a:r>
              <a:rPr lang="en-US" sz="2400" dirty="0" err="1"/>
              <a:t>нашей</a:t>
            </a:r>
            <a:r>
              <a:rPr lang="en-US" sz="2400" dirty="0"/>
              <a:t> </a:t>
            </a:r>
            <a:r>
              <a:rPr lang="en-US" sz="2400" dirty="0" err="1"/>
              <a:t>планеты</a:t>
            </a:r>
            <a:r>
              <a:rPr lang="en-US" sz="2400" dirty="0"/>
              <a:t> с </a:t>
            </a:r>
            <a:r>
              <a:rPr lang="en-US" sz="2400" dirty="0" err="1"/>
              <a:t>изображением</a:t>
            </a:r>
            <a:r>
              <a:rPr lang="en-US" sz="2400" dirty="0"/>
              <a:t> </a:t>
            </a:r>
            <a:r>
              <a:rPr lang="en-US" sz="2400" dirty="0" err="1"/>
              <a:t>на</a:t>
            </a:r>
            <a:r>
              <a:rPr lang="en-US" sz="2400" dirty="0"/>
              <a:t> </a:t>
            </a:r>
            <a:r>
              <a:rPr lang="en-US" sz="2400" dirty="0" err="1"/>
              <a:t>ней</a:t>
            </a:r>
            <a:r>
              <a:rPr lang="en-US" sz="2400" dirty="0"/>
              <a:t> </a:t>
            </a:r>
            <a:r>
              <a:rPr lang="en-US" sz="2400" dirty="0" err="1"/>
              <a:t>животного</a:t>
            </a:r>
            <a:r>
              <a:rPr lang="en-US" sz="2400" dirty="0"/>
              <a:t> </a:t>
            </a:r>
            <a:r>
              <a:rPr lang="en-US" sz="2400" dirty="0" err="1"/>
              <a:t>мира</a:t>
            </a:r>
            <a:r>
              <a:rPr lang="en-US" sz="2400" dirty="0"/>
              <a:t>. </a:t>
            </a:r>
            <a:r>
              <a:rPr lang="en-US" sz="2400" dirty="0" err="1"/>
              <a:t>Эта</a:t>
            </a:r>
            <a:r>
              <a:rPr lang="en-US" sz="2400" dirty="0"/>
              <a:t> </a:t>
            </a:r>
            <a:r>
              <a:rPr lang="en-US" sz="2400" dirty="0" err="1"/>
              <a:t>идея</a:t>
            </a:r>
            <a:r>
              <a:rPr lang="en-US" sz="2400" dirty="0"/>
              <a:t> </a:t>
            </a:r>
            <a:r>
              <a:rPr lang="en-US" sz="2400" dirty="0" err="1"/>
              <a:t>мне</a:t>
            </a:r>
            <a:r>
              <a:rPr lang="en-US" sz="2400" dirty="0"/>
              <a:t> </a:t>
            </a:r>
            <a:r>
              <a:rPr lang="en-US" sz="2400" dirty="0" err="1"/>
              <a:t>очень</a:t>
            </a:r>
            <a:r>
              <a:rPr lang="en-US" sz="2400" dirty="0"/>
              <a:t> </a:t>
            </a:r>
            <a:r>
              <a:rPr lang="en-US" sz="2400" dirty="0" err="1"/>
              <a:t>понравилась</a:t>
            </a:r>
            <a:r>
              <a:rPr lang="en-US" sz="2400" dirty="0"/>
              <a:t>. </a:t>
            </a:r>
            <a:br>
              <a:rPr lang="en-US" sz="2400" dirty="0"/>
            </a:br>
            <a:endParaRPr lang="en-US" sz="1200"/>
          </a:p>
        </p:txBody>
      </p:sp>
      <p:cxnSp>
        <p:nvCxnSpPr>
          <p:cNvPr id="36" name="Straight Connector 35">
            <a:extLst>
              <a:ext uri="{FF2B5EF4-FFF2-40B4-BE49-F238E27FC236}">
                <a16:creationId xmlns:a16="http://schemas.microsoft.com/office/drawing/2014/main" id="{3D3947DB-79FD-4A47-A762-CC2A6DAE67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60674" y="4241796"/>
            <a:ext cx="3429000" cy="0"/>
          </a:xfrm>
          <a:prstGeom prst="line">
            <a:avLst/>
          </a:prstGeom>
          <a:ln>
            <a:solidFill>
              <a:srgbClr val="F2C189"/>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5756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419" y="579566"/>
            <a:ext cx="7200897" cy="1303867"/>
          </a:xfrm>
        </p:spPr>
        <p:txBody>
          <a:bodyPr>
            <a:normAutofit/>
          </a:bodyPr>
          <a:lstStyle/>
          <a:p>
            <a:r>
              <a:rPr lang="ru-RU">
                <a:solidFill>
                  <a:srgbClr val="262626"/>
                </a:solidFill>
                <a:latin typeface="Times New Roman" panose="02020603050405020304" pitchFamily="18" charset="0"/>
                <a:cs typeface="Times New Roman" panose="02020603050405020304" pitchFamily="18" charset="0"/>
              </a:rPr>
              <a:t>Цели и задачи.</a:t>
            </a:r>
          </a:p>
        </p:txBody>
      </p:sp>
      <p:graphicFrame>
        <p:nvGraphicFramePr>
          <p:cNvPr id="6" name="Объект 2">
            <a:extLst>
              <a:ext uri="{FF2B5EF4-FFF2-40B4-BE49-F238E27FC236}">
                <a16:creationId xmlns:a16="http://schemas.microsoft.com/office/drawing/2014/main" id="{E5317D38-C06F-482D-B92D-BF6354B05479}"/>
              </a:ext>
            </a:extLst>
          </p:cNvPr>
          <p:cNvGraphicFramePr>
            <a:graphicFrameLocks noGrp="1"/>
          </p:cNvGraphicFramePr>
          <p:nvPr>
            <p:ph idx="1"/>
            <p:extLst>
              <p:ext uri="{D42A27DB-BD31-4B8C-83A1-F6EECF244321}">
                <p14:modId xmlns:p14="http://schemas.microsoft.com/office/powerpoint/2010/main" val="1458673986"/>
              </p:ext>
            </p:extLst>
          </p:nvPr>
        </p:nvGraphicFramePr>
        <p:xfrm>
          <a:off x="453966" y="1650952"/>
          <a:ext cx="8250443" cy="43557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6960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92E7AF0-A589-43B3-A1DE-8807EC7697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sp>
        <p:nvSpPr>
          <p:cNvPr id="2" name="Заголовок 1"/>
          <p:cNvSpPr>
            <a:spLocks noGrp="1"/>
          </p:cNvSpPr>
          <p:nvPr>
            <p:ph type="title"/>
          </p:nvPr>
        </p:nvSpPr>
        <p:spPr>
          <a:xfrm>
            <a:off x="727136" y="895869"/>
            <a:ext cx="2989457" cy="822165"/>
          </a:xfrm>
        </p:spPr>
        <p:txBody>
          <a:bodyPr anchor="b">
            <a:normAutofit fontScale="90000"/>
          </a:bodyPr>
          <a:lstStyle/>
          <a:p>
            <a:pPr lvl="0">
              <a:lnSpc>
                <a:spcPct val="90000"/>
              </a:lnSpc>
            </a:pPr>
            <a:br>
              <a:rPr lang="ru-RU" sz="1600" dirty="0"/>
            </a:br>
            <a:br>
              <a:rPr lang="ru-RU" sz="1600" dirty="0"/>
            </a:br>
            <a:r>
              <a:rPr lang="ru-RU" sz="3600" dirty="0">
                <a:latin typeface="Times New Roman"/>
                <a:cs typeface="Times New Roman"/>
              </a:rPr>
              <a:t>Этапы работы:</a:t>
            </a:r>
            <a:br>
              <a:rPr lang="ru-RU" sz="1600" dirty="0">
                <a:latin typeface="Times New Roman" panose="02020603050405020304" pitchFamily="18" charset="0"/>
                <a:cs typeface="Times New Roman" panose="02020603050405020304" pitchFamily="18" charset="0"/>
              </a:rPr>
            </a:br>
            <a:br>
              <a:rPr lang="ru-RU" sz="1600" dirty="0">
                <a:latin typeface="Times New Roman" panose="02020603050405020304" pitchFamily="18" charset="0"/>
                <a:cs typeface="Times New Roman" panose="02020603050405020304" pitchFamily="18" charset="0"/>
              </a:rPr>
            </a:br>
            <a:endParaRPr lang="ru-RU" sz="1600">
              <a:latin typeface="Times New Roman" panose="02020603050405020304" pitchFamily="18" charset="0"/>
              <a:cs typeface="Times New Roman" panose="02020603050405020304" pitchFamily="18" charset="0"/>
            </a:endParaRPr>
          </a:p>
        </p:txBody>
      </p:sp>
      <p:cxnSp>
        <p:nvCxnSpPr>
          <p:cNvPr id="20" name="Straight Connector 19">
            <a:extLst>
              <a:ext uri="{FF2B5EF4-FFF2-40B4-BE49-F238E27FC236}">
                <a16:creationId xmlns:a16="http://schemas.microsoft.com/office/drawing/2014/main" id="{29BCDD02-D5E3-4D30-8587-66036C8910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1550" y="2400639"/>
            <a:ext cx="2745043"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Content Placeholder 7">
            <a:extLst>
              <a:ext uri="{FF2B5EF4-FFF2-40B4-BE49-F238E27FC236}">
                <a16:creationId xmlns:a16="http://schemas.microsoft.com/office/drawing/2014/main" id="{A3F72717-5326-4B65-82C4-DAF97B745787}"/>
              </a:ext>
            </a:extLst>
          </p:cNvPr>
          <p:cNvSpPr>
            <a:spLocks noGrp="1"/>
          </p:cNvSpPr>
          <p:nvPr>
            <p:ph idx="1"/>
          </p:nvPr>
        </p:nvSpPr>
        <p:spPr>
          <a:xfrm>
            <a:off x="80154" y="1717397"/>
            <a:ext cx="3636438" cy="3727150"/>
          </a:xfrm>
        </p:spPr>
        <p:txBody>
          <a:bodyPr vert="horz" lIns="91440" tIns="45720" rIns="91440" bIns="45720" rtlCol="0" anchor="t">
            <a:noAutofit/>
          </a:bodyPr>
          <a:lstStyle/>
          <a:p>
            <a:r>
              <a:rPr lang="ru-RU" dirty="0">
                <a:latin typeface="Times New Roman"/>
                <a:cs typeface="Times New Roman"/>
              </a:rPr>
              <a:t>1. Распечатали на принтере контурную карту, для этого увеличили масштаб.</a:t>
            </a:r>
            <a:br>
              <a:rPr lang="ru-RU" dirty="0">
                <a:latin typeface="Times New Roman"/>
                <a:cs typeface="Times New Roman"/>
              </a:rPr>
            </a:br>
            <a:r>
              <a:rPr lang="ru-RU" dirty="0">
                <a:latin typeface="Times New Roman"/>
                <a:cs typeface="Times New Roman"/>
              </a:rPr>
              <a:t>2.Нанесли карту на фанеру, при помощи копировальной бумаги и выжгли ее. В моей работе применялся контурный тип выжигания.</a:t>
            </a:r>
            <a:endParaRPr lang="en-US" dirty="0"/>
          </a:p>
        </p:txBody>
      </p:sp>
      <p:pic>
        <p:nvPicPr>
          <p:cNvPr id="4" name="Объект 3" descr="C:\Users\Сергей\Desktop\Оля\проект\1612250750355.jpg"/>
          <p:cNvPicPr>
            <a:picLocks/>
          </p:cNvPicPr>
          <p:nvPr/>
        </p:nvPicPr>
        <p:blipFill>
          <a:blip r:embed="rId4" cstate="print">
            <a:extLst>
              <a:ext uri="{28A0092B-C50C-407E-A947-70E740481C1C}">
                <a14:useLocalDpi xmlns:a14="http://schemas.microsoft.com/office/drawing/2010/main" val="0"/>
              </a:ext>
            </a:extLst>
          </a:blip>
          <a:stretch>
            <a:fillRect/>
          </a:stretch>
        </p:blipFill>
        <p:spPr bwMode="auto">
          <a:xfrm>
            <a:off x="3790832" y="1531278"/>
            <a:ext cx="4892853" cy="3709177"/>
          </a:xfrm>
          <a:prstGeom prst="rect">
            <a:avLst/>
          </a:prstGeom>
          <a:noFill/>
          <a:ln w="57150" cmpd="thickThin">
            <a:solidFill>
              <a:schemeClr val="tx1">
                <a:lumMod val="50000"/>
                <a:lumOff val="50000"/>
              </a:schemeClr>
            </a:solidFill>
            <a:miter lim="800000"/>
          </a:ln>
        </p:spPr>
      </p:pic>
    </p:spTree>
    <p:extLst>
      <p:ext uri="{BB962C8B-B14F-4D97-AF65-F5344CB8AC3E}">
        <p14:creationId xmlns:p14="http://schemas.microsoft.com/office/powerpoint/2010/main" val="1765301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3CC1DB7-CD19-47F3-A822-00E42A543C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sp>
        <p:nvSpPr>
          <p:cNvPr id="2" name="Заголовок 1"/>
          <p:cNvSpPr>
            <a:spLocks noGrp="1"/>
          </p:cNvSpPr>
          <p:nvPr>
            <p:ph type="title"/>
          </p:nvPr>
        </p:nvSpPr>
        <p:spPr>
          <a:xfrm>
            <a:off x="5637491" y="752094"/>
            <a:ext cx="2534956" cy="958811"/>
          </a:xfrm>
        </p:spPr>
        <p:txBody>
          <a:bodyPr>
            <a:normAutofit/>
          </a:bodyPr>
          <a:lstStyle/>
          <a:p>
            <a:pPr>
              <a:lnSpc>
                <a:spcPct val="90000"/>
              </a:lnSpc>
            </a:pPr>
            <a:r>
              <a:rPr lang="ru-RU" sz="2800" dirty="0">
                <a:latin typeface="Times New Roman"/>
                <a:cs typeface="Times New Roman"/>
              </a:rPr>
              <a:t>Этапы работы:</a:t>
            </a:r>
            <a:br>
              <a:rPr lang="ru-RU" sz="1000" dirty="0">
                <a:latin typeface="Times New Roman" panose="02020603050405020304" pitchFamily="18" charset="0"/>
                <a:cs typeface="Times New Roman" panose="02020603050405020304" pitchFamily="18" charset="0"/>
              </a:rPr>
            </a:br>
            <a:endParaRPr lang="ru-RU" sz="100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E6501E79-7616-491F-BFD0-442862FBC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2" y="1092200"/>
            <a:ext cx="4457015"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Объект 3" descr="C:\Users\Сергей\Desktop\Оля\проект\1612107889713.jpg"/>
          <p:cNvPicPr>
            <a:picLocks/>
          </p:cNvPicPr>
          <p:nvPr/>
        </p:nvPicPr>
        <p:blipFill>
          <a:blip r:embed="rId4" cstate="print">
            <a:extLst>
              <a:ext uri="{28A0092B-C50C-407E-A947-70E740481C1C}">
                <a14:useLocalDpi xmlns:a14="http://schemas.microsoft.com/office/drawing/2010/main" val="0"/>
              </a:ext>
            </a:extLst>
          </a:blip>
          <a:stretch>
            <a:fillRect/>
          </a:stretch>
        </p:blipFill>
        <p:spPr bwMode="auto">
          <a:xfrm>
            <a:off x="815097" y="1711169"/>
            <a:ext cx="4404781" cy="3299990"/>
          </a:xfrm>
          <a:prstGeom prst="rect">
            <a:avLst/>
          </a:prstGeom>
          <a:noFill/>
        </p:spPr>
      </p:pic>
      <p:cxnSp>
        <p:nvCxnSpPr>
          <p:cNvPr id="15" name="Straight Connector 14">
            <a:extLst>
              <a:ext uri="{FF2B5EF4-FFF2-40B4-BE49-F238E27FC236}">
                <a16:creationId xmlns:a16="http://schemas.microsoft.com/office/drawing/2014/main" id="{3AD75F65-EDBA-4B97-8A4E-614B489DB2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40066" y="2400639"/>
            <a:ext cx="2532381"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Content Placeholder 7">
            <a:extLst>
              <a:ext uri="{FF2B5EF4-FFF2-40B4-BE49-F238E27FC236}">
                <a16:creationId xmlns:a16="http://schemas.microsoft.com/office/drawing/2014/main" id="{A9565650-3C18-49A7-9043-11DD528E854F}"/>
              </a:ext>
            </a:extLst>
          </p:cNvPr>
          <p:cNvSpPr>
            <a:spLocks noGrp="1"/>
          </p:cNvSpPr>
          <p:nvPr>
            <p:ph idx="1"/>
          </p:nvPr>
        </p:nvSpPr>
        <p:spPr>
          <a:xfrm>
            <a:off x="5637491" y="1665536"/>
            <a:ext cx="3095671" cy="4210332"/>
          </a:xfrm>
        </p:spPr>
        <p:txBody>
          <a:bodyPr>
            <a:normAutofit fontScale="70000" lnSpcReduction="20000"/>
          </a:bodyPr>
          <a:lstStyle/>
          <a:p>
            <a:r>
              <a:rPr lang="ru-RU" dirty="0">
                <a:latin typeface="Times New Roman"/>
                <a:cs typeface="Times New Roman"/>
              </a:rPr>
              <a:t>3. Далее начали размещать животных, также при помощи копировальной бумаги, в соответствии с местами их обитания. За основу были взяты две карты из </a:t>
            </a:r>
            <a:r>
              <a:rPr lang="ru-RU" dirty="0" err="1">
                <a:latin typeface="Times New Roman"/>
                <a:cs typeface="Times New Roman"/>
              </a:rPr>
              <a:t>яндекс</a:t>
            </a:r>
            <a:r>
              <a:rPr lang="ru-RU" dirty="0">
                <a:latin typeface="Times New Roman"/>
                <a:cs typeface="Times New Roman"/>
              </a:rPr>
              <a:t>-картинок. Информацию по местам обитания животных я проверяла также в «Атласе животных и растений мира», автор- Соколовская М.  Предварительно распечатали вышеуказанные карты в том же масштабе, что и контурная карта. Этот этап работы оказался самым долгим и трудоёмким. </a:t>
            </a:r>
            <a:endParaRPr lang="en-US" dirty="0"/>
          </a:p>
        </p:txBody>
      </p:sp>
    </p:spTree>
    <p:extLst>
      <p:ext uri="{BB962C8B-B14F-4D97-AF65-F5344CB8AC3E}">
        <p14:creationId xmlns:p14="http://schemas.microsoft.com/office/powerpoint/2010/main" val="366748477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4"/>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otalTime>70</TotalTime>
  <Words>437</Words>
  <Application>Microsoft Office PowerPoint</Application>
  <PresentationFormat>Экран (4:3)</PresentationFormat>
  <Paragraphs>21</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Organic</vt:lpstr>
      <vt:lpstr>Добрый день! Меня зовут Оля Кушнер.  Я ученица 3 «В» класса, школы № 1505. Хочу предоставить Вашему вниманию творческий проект : « «Живая планета» глазами пирографиста».  </vt:lpstr>
      <vt:lpstr>Итак, что же такое пирография и почему именно она… Пирография - это искусство нанесения разнообразных рисунков на подготовленную поверхность при помощи раскаленного инструмента. В основном в качестве материала применяется древесина, поэтому пирография широко известна как выжигание по дереву. Оказывается, во времена детства моих родителей выжигание по дереву было очень популярно. Дети украшали таким образом деревянные шкатулки, выжигали рисунки и узоры на разделочных досках и  в качестве подарков дарили мамам на 8-е марта, кто-то создавал картины-шедевры. Пирография помогает снимать напряжение, развивать внимание, мелкую моторику и воображение, что особенно важно для ребенка.  </vt:lpstr>
      <vt:lpstr>Различают несколько видов выжигания :  Наиболее распространенным и простым является выжигание по контурам, когда линиями выжигаются только контуры предметов.  </vt:lpstr>
      <vt:lpstr>Часто применяется силуэтное выжигание, при котором силуэты людей, животных, растений, геометрических фигур, букв или фон, на котором силуэты показаны, выжигаются сплошь. </vt:lpstr>
      <vt:lpstr>Презентация PowerPoint</vt:lpstr>
      <vt:lpstr>Прибор для выжигания по дереву называется пирограф(выжигатель).  Мастер, владеющий техникой  пирографии, называется пирографистом.  То, что это очень интересное творчество, я поняла после того, как мне подарили выжигательный прибор на день рождения. Мама предложила мне создать карту нашей планеты с изображением на ней животного мира. Эта идея мне очень понравилась.  </vt:lpstr>
      <vt:lpstr>Цели и задачи.</vt:lpstr>
      <vt:lpstr>  Этапы работы:  </vt:lpstr>
      <vt:lpstr>Этапы работы: </vt:lpstr>
      <vt:lpstr>4. Четвертым этапом выжигали животных. </vt:lpstr>
      <vt:lpstr>Этапы работы:  5. Далее раскрасили животных акварельными цветными карандашами. Изначально, была задумка покрыть готовый продукт мебельным лаком, но не рискнули, так как не знаем как поведет себя акварельный карандаш. Покрыли лаком для волос. </vt:lpstr>
      <vt:lpstr>К вопросу о том, что не получилось? Животных наносили уже на выжженную контурную карту. Некоторые части тела нескольких животных ложились  поверх границы материков. Вроде границы удалось закрасить карандашом. Но после нанесения лака, карандаш с границ исчез. Попробуем раскрасить еще раз поверх лака. Не надо было торопиться выжигать контурную карту, сначала разместить животных. После уже приступать к выжиганию. Так как работа объёмная, трудоёмкая и надо соблюдать правила безопасности при выжигании. А в мастерстве выжигании я еще новичок. Работу мне конечно помогали делать мама и папа. Но я попробовала себя в каждом этапе работ. А также многое открыла для себя. Про существование некоторых животных, рыб и птиц я не знала. И о том, что в 2000 году Международная географическая организация приняла итоговое решение о том, что океанов на нашей планете все-таки 5, выделив Южный океан.  </vt:lpstr>
      <vt:lpstr>Возможно, увидев мою работу, ребята отвлекутся от гаджетов и попробуют себя в этом виде творчества. Возможно кто-то, окунувшись в животный мир материков и океанов нашей планеты, подчерпнет для себя новую информацию и захочет более глубоко изучить весь животный мир нашей планеты. На нашей карте представлены далеко не все животные.   </vt:lpstr>
      <vt:lpstr>Готовый продукт выглядит вот так:  Размер карты составляет 61*82 см.</vt:lpstr>
      <vt:lpstr>Источники: Клуб домашних умельцев: https://sdelaj.com/made_of_wood/scorching/410-razlichnye-vidy-vyzhiganiya.html#ixzz6lKvMoFyW Международный клуб домашних умельцев: https://infourok.ru/prezentaciya-po-tehnologii-hudozhestvennoe-vizhiganie-po-drevesine-670054.html https://ru.wikipedia.org/wiki/Пирография https://yandex.ru/images/search?textЖИВОТНЫЕ%20НА%20КАРТЕ%20МИРА&amp;from=tabbar&amp;pos=2&amp;img_url=https%3A%2F%2Fbookprose.ru%2Fpictures%2F1023154098.jpg&amp;rpt=simage Атлас животных и растений мира. Соколовская М. Издательство «Речь» 2020. </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«Живая планета» глазами пирографиста».  </dc:title>
  <dc:creator>Сергей</dc:creator>
  <cp:lastModifiedBy>Сергей</cp:lastModifiedBy>
  <cp:revision>98</cp:revision>
  <dcterms:created xsi:type="dcterms:W3CDTF">2021-02-08T08:55:54Z</dcterms:created>
  <dcterms:modified xsi:type="dcterms:W3CDTF">2021-02-08T18:05:58Z</dcterms:modified>
</cp:coreProperties>
</file>