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05" autoAdjust="0"/>
    <p:restoredTop sz="94660"/>
  </p:normalViewPr>
  <p:slideViewPr>
    <p:cSldViewPr snapToGrid="0">
      <p:cViewPr varScale="1">
        <p:scale>
          <a:sx n="83" d="100"/>
          <a:sy n="83" d="100"/>
        </p:scale>
        <p:origin x="-96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Вредные привычки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Участница- Мурзина Анастасия</a:t>
            </a:r>
          </a:p>
          <a:p>
            <a:r>
              <a:rPr lang="ru-RU" b="1" dirty="0" smtClean="0"/>
              <a:t>Участница- </a:t>
            </a:r>
            <a:r>
              <a:rPr lang="ru-RU" b="1" dirty="0" err="1" smtClean="0"/>
              <a:t>Ходько</a:t>
            </a:r>
            <a:r>
              <a:rPr lang="ru-RU" b="1" dirty="0" smtClean="0"/>
              <a:t> Яна</a:t>
            </a:r>
          </a:p>
          <a:p>
            <a:r>
              <a:rPr lang="ru-RU" b="1" dirty="0" smtClean="0"/>
              <a:t>Участница- Никитина Виктория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85916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910" y="455659"/>
            <a:ext cx="8534400" cy="1507067"/>
          </a:xfrm>
        </p:spPr>
        <p:txBody>
          <a:bodyPr/>
          <a:lstStyle/>
          <a:p>
            <a:r>
              <a:rPr lang="ru-RU" dirty="0" smtClean="0"/>
              <a:t>Ход работы.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7587" y="1962726"/>
            <a:ext cx="8534400" cy="291284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Сегодня на уроке:</a:t>
            </a:r>
          </a:p>
          <a:p>
            <a:pPr marL="0" indent="0">
              <a:buNone/>
            </a:pPr>
            <a:r>
              <a:rPr lang="ru-RU" sz="2800" dirty="0" smtClean="0"/>
              <a:t>-Объясним какие болезни вызывают вредные привычки</a:t>
            </a:r>
            <a:r>
              <a:rPr lang="ru-RU" sz="2800" dirty="0"/>
              <a:t> </a:t>
            </a:r>
            <a:r>
              <a:rPr lang="ru-RU" sz="2800" dirty="0" smtClean="0"/>
              <a:t>и чем они опасны.</a:t>
            </a:r>
          </a:p>
          <a:p>
            <a:pPr marL="0" indent="0">
              <a:buNone/>
            </a:pPr>
            <a:r>
              <a:rPr lang="ru-RU" sz="2800" dirty="0" smtClean="0"/>
              <a:t>-Проведем небольшой опрос для закрепления и поиграем.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4551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8161" y="505535"/>
            <a:ext cx="8534400" cy="1507067"/>
          </a:xfrm>
        </p:spPr>
        <p:txBody>
          <a:bodyPr/>
          <a:lstStyle/>
          <a:p>
            <a:r>
              <a:rPr lang="ru-RU" dirty="0" err="1" smtClean="0"/>
              <a:t>Табакокурение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710" y="1699952"/>
            <a:ext cx="5026632" cy="40773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err="1" smtClean="0"/>
              <a:t>Табакокурение</a:t>
            </a:r>
            <a:r>
              <a:rPr lang="ru-RU" sz="2400" dirty="0" smtClean="0"/>
              <a:t> – вдыхание дыма тлеющего, нагревающего табака, наиболее часто в виде курения папирос, сигарет, сигар</a:t>
            </a:r>
            <a:r>
              <a:rPr lang="ru-RU" sz="2400" dirty="0"/>
              <a:t>.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882437" y="1167937"/>
            <a:ext cx="60736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Болезни от курения:</a:t>
            </a:r>
          </a:p>
          <a:p>
            <a:r>
              <a:rPr lang="ru-RU" sz="3200" dirty="0" smtClean="0"/>
              <a:t>-Язва </a:t>
            </a:r>
            <a:r>
              <a:rPr lang="ru-RU" sz="3200" dirty="0" smtClean="0"/>
              <a:t>желудка</a:t>
            </a:r>
            <a:endParaRPr lang="ru-RU" sz="3200" dirty="0" smtClean="0"/>
          </a:p>
          <a:p>
            <a:r>
              <a:rPr lang="ru-RU" sz="3200" dirty="0" smtClean="0"/>
              <a:t>- Туберкулез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882437" y="2574819"/>
            <a:ext cx="6010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-Рак </a:t>
            </a:r>
            <a:r>
              <a:rPr lang="ru-RU" sz="3200" dirty="0" smtClean="0"/>
              <a:t>легких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1924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5217" y="73274"/>
            <a:ext cx="8534400" cy="1507067"/>
          </a:xfrm>
        </p:spPr>
        <p:txBody>
          <a:bodyPr/>
          <a:lstStyle/>
          <a:p>
            <a:r>
              <a:rPr lang="ru-RU" dirty="0" smtClean="0"/>
              <a:t>Алкоголь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391" y="1580341"/>
            <a:ext cx="5999220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smtClean="0"/>
              <a:t>Алкогольные напитки- напитки содержащие этиловый спирт.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42363" y="751993"/>
            <a:ext cx="4006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Болезни от алкоголя:</a:t>
            </a:r>
          </a:p>
          <a:p>
            <a:r>
              <a:rPr lang="ru-RU" sz="2400" dirty="0" smtClean="0"/>
              <a:t>-ВИЧ- вирус иммунной </a:t>
            </a:r>
            <a:r>
              <a:rPr lang="ru-RU" sz="2400" dirty="0" smtClean="0"/>
              <a:t>системы</a:t>
            </a:r>
            <a:endParaRPr lang="ru-RU" sz="2400" dirty="0" smtClean="0"/>
          </a:p>
          <a:p>
            <a:r>
              <a:rPr lang="ru-RU" sz="2400" dirty="0" smtClean="0"/>
              <a:t>-Рак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442363" y="2153501"/>
            <a:ext cx="49045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-</a:t>
            </a:r>
            <a:r>
              <a:rPr lang="ru-RU" sz="2400" dirty="0" smtClean="0"/>
              <a:t>Цирроз печени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6689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0022" y="846357"/>
            <a:ext cx="8534400" cy="1507067"/>
          </a:xfrm>
        </p:spPr>
        <p:txBody>
          <a:bodyPr/>
          <a:lstStyle/>
          <a:p>
            <a:r>
              <a:rPr lang="ru-RU" dirty="0" smtClean="0"/>
              <a:t>наркотики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6517" y="2065712"/>
            <a:ext cx="4436428" cy="361526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Наркотики- химический агент, вызывающий ступор, кому или не чувствительность к боли.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586151" y="3242886"/>
            <a:ext cx="45387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Болезни от наркотиков:</a:t>
            </a:r>
          </a:p>
          <a:p>
            <a:r>
              <a:rPr lang="ru-RU" sz="2800" dirty="0" smtClean="0"/>
              <a:t>-Вирусный гепатит </a:t>
            </a:r>
          </a:p>
          <a:p>
            <a:r>
              <a:rPr lang="ru-RU" sz="2800" dirty="0" smtClean="0"/>
              <a:t>-Сифилис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586151" y="4548049"/>
            <a:ext cx="537002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-ВИЧ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41385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092" y="754916"/>
            <a:ext cx="8534400" cy="1507067"/>
          </a:xfrm>
        </p:spPr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175" y="2261983"/>
            <a:ext cx="8019992" cy="3576014"/>
          </a:xfrm>
        </p:spPr>
        <p:txBody>
          <a:bodyPr>
            <a:normAutofit/>
          </a:bodyPr>
          <a:lstStyle/>
          <a:p>
            <a:r>
              <a:rPr lang="ru-RU" sz="2400" u="sng" dirty="0" smtClean="0"/>
              <a:t>Вывод </a:t>
            </a:r>
            <a:endParaRPr lang="ru-RU" sz="2400" u="sng" dirty="0" smtClean="0"/>
          </a:p>
          <a:p>
            <a:endParaRPr lang="ru-RU" sz="2400" u="sng" dirty="0" smtClean="0"/>
          </a:p>
          <a:p>
            <a:pPr>
              <a:buNone/>
            </a:pPr>
            <a:r>
              <a:rPr lang="ru-RU" sz="2400" dirty="0" smtClean="0"/>
              <a:t>Жизнь – самое ценное, что есть на свете.</a:t>
            </a:r>
          </a:p>
          <a:p>
            <a:pPr>
              <a:buNone/>
            </a:pPr>
            <a:r>
              <a:rPr lang="ru-RU" sz="2400" dirty="0" smtClean="0"/>
              <a:t>Берегите её!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6028" y="448039"/>
            <a:ext cx="3542983" cy="217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208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9186" y="2558779"/>
            <a:ext cx="8534400" cy="1507067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r>
              <a:rPr lang="ru-RU" dirty="0" smtClean="0">
                <a:sym typeface="Wingdings" panose="05000000000000000000" pitchFamily="2" charset="2"/>
              </a:rPr>
              <a:t>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305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4438</TotalTime>
  <Words>140</Words>
  <Application>Microsoft Office PowerPoint</Application>
  <PresentationFormat>Произвольный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Сектор</vt:lpstr>
      <vt:lpstr>Вредные привычки</vt:lpstr>
      <vt:lpstr>Ход работы.</vt:lpstr>
      <vt:lpstr>Табакокурение.</vt:lpstr>
      <vt:lpstr>Алкоголь</vt:lpstr>
      <vt:lpstr>наркотики</vt:lpstr>
      <vt:lpstr>Вывод</vt:lpstr>
      <vt:lpstr>Спасибо за внимание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Вредные привычки</dc:title>
  <dc:creator>СуперСаша</dc:creator>
  <cp:lastModifiedBy>ЕГЭ</cp:lastModifiedBy>
  <cp:revision>35</cp:revision>
  <dcterms:created xsi:type="dcterms:W3CDTF">2019-11-05T15:44:17Z</dcterms:created>
  <dcterms:modified xsi:type="dcterms:W3CDTF">2019-11-28T11:50:42Z</dcterms:modified>
</cp:coreProperties>
</file>