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9879D-6759-45B1-B3E4-CA05A98BCBA8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4ED61-85E7-4F07-96D2-83DC748C9B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280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4ED61-85E7-4F07-96D2-83DC748C9B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77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784976" cy="468052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По представленным на слайдах фотографиям необходимо определить </a:t>
            </a:r>
            <a:r>
              <a:rPr lang="ru-RU" u="sng" dirty="0" smtClean="0"/>
              <a:t>черты: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1</a:t>
            </a:r>
            <a:r>
              <a:rPr lang="ru-RU" i="1" dirty="0" smtClean="0"/>
              <a:t>) Модерна</a:t>
            </a:r>
            <a:br>
              <a:rPr lang="ru-RU" i="1" dirty="0" smtClean="0"/>
            </a:br>
            <a:r>
              <a:rPr lang="ru-RU" i="1" dirty="0" smtClean="0"/>
              <a:t>   2</a:t>
            </a:r>
            <a:r>
              <a:rPr lang="ru-RU" i="1" dirty="0" smtClean="0"/>
              <a:t>) Эклектики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     </a:t>
            </a:r>
            <a:r>
              <a:rPr lang="ru-RU" i="1" dirty="0" smtClean="0"/>
              <a:t>3) Классицизма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98977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1026" name="Picture 2" descr="C:\Users\NekrasovaMS\Desktop\особняк Рябушинског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08720"/>
            <a:ext cx="85725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46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2050" name="Picture 2" descr="C:\Users\NekrasovaMS\Desktop\Саввинское подворь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48883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20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712879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80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13</Words>
  <Application>Microsoft Office PowerPoint</Application>
  <PresentationFormat>Экран (4:3)</PresentationFormat>
  <Paragraphs>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По представленным на слайдах фотографиям необходимо определить черты:  1) Модерна    2) Эклектики       3) Классицизма</vt:lpstr>
      <vt:lpstr>1</vt:lpstr>
      <vt:lpstr>2</vt:lpstr>
      <vt:lpstr>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Определите черты:    1) Модерна 2)Барокко          3)Классицизма</dc:title>
  <dc:creator>NekrasovaMS</dc:creator>
  <cp:lastModifiedBy>NekrasovaMS</cp:lastModifiedBy>
  <cp:revision>3</cp:revision>
  <dcterms:created xsi:type="dcterms:W3CDTF">2018-12-16T13:31:54Z</dcterms:created>
  <dcterms:modified xsi:type="dcterms:W3CDTF">2018-12-16T14:03:45Z</dcterms:modified>
</cp:coreProperties>
</file>