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Творческое задание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 архитектурных стилях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1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´Ð²Ð¾ÑÐµÑ ÑÑÐ°Ð´ÑÐ±Ñ Ð¾ÑÑÐ°Ð½ÐºÐ¸Ð½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4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´Ð¾Ð¼ ÑÑÑÐ¾ÐµÐ²Ð° Ð² Ð¿ÐµÑÐ°ÑÐ½Ð¸ÐºÐ¾Ð²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1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mosprogulka.ru/_pu/0/10826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0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ÐÐ°ÑÑÐ¸Ð½ÐºÐ¸ Ð¿Ð¾ Ð·Ð°Ð¿ÑÐ¾ÑÑ ÑÐ°Ð±Ð¾ÑÐ¸Ð¹ ÐºÐ»ÑÐ± Ð¸Ð¼ÐµÐ½Ð¸ Ð·ÑÐµÐ²Ð° Ð½Ð° Ð»ÐµÑÐ½Ð¾Ð¹ ÑÐ»Ð¸Ñ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68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Ð¸Ð½Ð¾Ð´Ð°Ð»ÑÐ½Ð°Ñ ÑÐ¸Ð¿Ð¾Ð³ÑÐ°Ñ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6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¾ÑÐ¾Ð±Ð½ÑÐº ÑÐ²ÐµÑÐºÐ¾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98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Творческое задание об архитектурных стилях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группа</dc:title>
  <dc:creator>NekrasovaMS</dc:creator>
  <cp:lastModifiedBy>NekrasovaMS</cp:lastModifiedBy>
  <cp:revision>7</cp:revision>
  <dcterms:created xsi:type="dcterms:W3CDTF">2018-12-11T14:43:48Z</dcterms:created>
  <dcterms:modified xsi:type="dcterms:W3CDTF">2018-12-11T18:17:01Z</dcterms:modified>
</cp:coreProperties>
</file>