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A1B1BF0-CF8F-4049-84E7-63274A3433D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Раздел без заголовка" id="{03AF4C4E-DBE1-4537-B330-5C905EAD8E8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D4FF"/>
    <a:srgbClr val="97E4FF"/>
    <a:srgbClr val="5098C4"/>
    <a:srgbClr val="67A0CF"/>
    <a:srgbClr val="A1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FEC3B-E3A1-4187-9DC6-27A37CE46F2C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88CB4-5FAE-4D8B-BB67-A9E1D2A7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79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60444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Архитектурные стили в Москве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ekrasovaMS\Desktop\эмблема 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27" y="1412777"/>
            <a:ext cx="729185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4208" y="58896"/>
            <a:ext cx="257403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cap="all" spc="5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Задорожная Ксения </a:t>
            </a:r>
            <a:r>
              <a:rPr lang="ru-RU" sz="1300" cap="all" spc="5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8«В</a:t>
            </a:r>
            <a:r>
              <a:rPr lang="ru-RU" sz="1300" cap="all" spc="5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2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696744" cy="492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30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62473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599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59" y="548680"/>
            <a:ext cx="6840760" cy="49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83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272808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832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24800" cy="1143000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Барокко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 Апраксина -  Трубецкого</a:t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412776"/>
            <a:ext cx="7924800" cy="43022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Усадьба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Апраксина-Трубецкого </a:t>
            </a:r>
          </a:p>
        </p:txBody>
      </p:sp>
      <p:pic>
        <p:nvPicPr>
          <p:cNvPr id="1026" name="Picture 2" descr="ÐÐ°ÑÑÐ¸Ð½ÐºÐ¸ Ð¿Ð¾ Ð·Ð°Ð¿ÑÐ¾ÑÑ Ð´Ð¾Ð¼ Ð°Ð¿ÑÐ°ÐºÑÐ¸Ð½ÑÑ â ÑÑÑÐ±ÐµÑÐºÐ¸Ñ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4807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96752"/>
            <a:ext cx="68580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85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6603" t="19573" r="37179" b="8541"/>
          <a:stretch/>
        </p:blipFill>
        <p:spPr bwMode="auto">
          <a:xfrm>
            <a:off x="1115616" y="980728"/>
            <a:ext cx="6840760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389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88640"/>
            <a:ext cx="4679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spc="5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Классицизм</a:t>
            </a:r>
          </a:p>
          <a:p>
            <a:pPr algn="ctr">
              <a:lnSpc>
                <a:spcPct val="150000"/>
              </a:lnSpc>
            </a:pPr>
            <a:r>
              <a:rPr lang="ru-RU" sz="2000" cap="all" spc="5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Дом И. Юшкова</a:t>
            </a:r>
            <a:endParaRPr lang="ru-RU" sz="2000" cap="all" spc="5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20514"/>
            <a:ext cx="6912768" cy="441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29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63614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747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87625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23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304200"/>
            <a:ext cx="3096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МОДЕРН</a:t>
            </a:r>
          </a:p>
          <a:p>
            <a:r>
              <a:rPr lang="ru-RU" sz="2000" cap="all" spc="5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Особняк Кекушева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03145"/>
            <a:ext cx="655272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02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55272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339834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514</TotalTime>
  <Words>22</Words>
  <Application>Microsoft Office PowerPoint</Application>
  <PresentationFormat>Экран (4:3)</PresentationFormat>
  <Paragraphs>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Горизонт</vt:lpstr>
      <vt:lpstr>                                                                                     Архитектурные стили в Москве</vt:lpstr>
      <vt:lpstr>                                Барокко                  дом Апраксина -  Трубецкого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Архитектурные стили в Москве</dc:title>
  <dc:creator>NekrasovaMS</dc:creator>
  <cp:lastModifiedBy>NekrasovaMS</cp:lastModifiedBy>
  <cp:revision>18</cp:revision>
  <dcterms:created xsi:type="dcterms:W3CDTF">2018-11-21T09:32:02Z</dcterms:created>
  <dcterms:modified xsi:type="dcterms:W3CDTF">2018-12-17T19:36:12Z</dcterms:modified>
</cp:coreProperties>
</file>