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0" r:id="rId8"/>
    <p:sldId id="258" r:id="rId9"/>
    <p:sldId id="25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  <a:alpha val="15000"/>
              </a:schemeClr>
            </a:gs>
            <a:gs pos="50000">
              <a:schemeClr val="tx2">
                <a:lumMod val="60000"/>
                <a:lumOff val="40000"/>
                <a:alpha val="50000"/>
              </a:schemeClr>
            </a:gs>
            <a:gs pos="100000">
              <a:schemeClr val="tx2">
                <a:lumMod val="60000"/>
                <a:lumOff val="40000"/>
                <a:alpha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A14A-8792-47BA-9C50-023A69BDE886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C9B9A-1E99-485B-9243-437111412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692696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Астрономия для детей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ГБОУ школа № 1505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Москва 2018 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5728" y="558924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Оформила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Стаскевич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Ксения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D:\Мои документы\1505\Проект\img-20180930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4396089" cy="37190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Состав проектной группы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996952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Консультант: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Колчугина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Ольга Петровна.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Лачек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Никита 7 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Стаскевич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Ксения 6 В, Митяева Ева 6 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создать пособие - справочник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школьников,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которое поможет 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узнать об астрономии.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76672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Цели и задачи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28498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Задача: создать пособие и опробовать его.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58112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Актуальность: многим детям нашего возраста интересна астрономия, но непонятны многие научные термины.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Распределение обязанностей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Лачек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Никита: создание и наполнение страницы проекта, поиск информации для справочника.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Стаскевич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Ксения: отбор терминов для справочника, размещение информации на странице проекта, подготовка материала для урока и его проведение, реклама проекта.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Митяева Ева: составление справочника, подготовка материала для урока и его проведение, реклама проекта.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Продукт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2152600"/>
            <a:ext cx="42484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 продукт - справочник «Словарь юного астронома». В нем содержатся популярные астрономические термины с доступным описанием и адаптированными определениями.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Мои документы\1505\Проект\IMG-20181225-WA0000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3096344" cy="45456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Пробный урок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создания справочника, он был нами опробован на учениках 5 и 6 классов. Мы провели 2 урока.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D:\Мои документы\1505\Проект\IMG-20181224-WA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4104456" cy="3078342"/>
          </a:xfrm>
          <a:prstGeom prst="rect">
            <a:avLst/>
          </a:prstGeom>
          <a:noFill/>
        </p:spPr>
      </p:pic>
      <p:pic>
        <p:nvPicPr>
          <p:cNvPr id="1026" name="Picture 2" descr="D:\Мои документы\1505\Проект\IMG-20181224-WA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7999" y="3356992"/>
            <a:ext cx="4128457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Замечания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результатам нашей работы мы получили следующие замечания: термины в справочнике не упорядочены; объяснение некоторых терминов показалось слишком сложным для восприятия детей; на пробном уроке викторина оказалась слишком короткой, детям хотелось еще.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Идея и воплощение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3691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целом, все задуманное было воплощено, кроме нескольких моментов. В основном они касаются содержания и оформления справочника.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Самооценивание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целом мы довольны получившимся продуктом и работой нашей команды.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Мои документы\1505\Проект\fb_fan_15_lik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336925" cy="3063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264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2018-12-24T14:03:56Z</dcterms:created>
  <dcterms:modified xsi:type="dcterms:W3CDTF">2018-12-25T09:10:15Z</dcterms:modified>
</cp:coreProperties>
</file>