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3AE7B87-0953-4CB1-85D4-3F3D94E84C89}" type="datetimeFigureOut">
              <a:rPr lang="ru-RU" smtClean="0"/>
              <a:t>24.12.2017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9C2F743-EA66-41F9-B5FE-94897340C3D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3356992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«Мы не такие, как    думаем»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entury" panose="02040604050505020304" pitchFamily="18" charset="0"/>
              </a:rPr>
              <a:t>Мы очень старались и выполнили все поставленные нами задачи.  </a:t>
            </a:r>
          </a:p>
          <a:p>
            <a:endParaRPr lang="ru-RU" dirty="0">
              <a:latin typeface="Century" panose="02040604050505020304" pitchFamily="18" charset="0"/>
            </a:endParaRPr>
          </a:p>
          <a:p>
            <a:endParaRPr lang="ru-RU" dirty="0" smtClean="0">
              <a:latin typeface="Century" panose="02040604050505020304" pitchFamily="18" charset="0"/>
            </a:endParaRPr>
          </a:p>
          <a:p>
            <a:r>
              <a:rPr lang="ru-RU" dirty="0" smtClean="0">
                <a:latin typeface="Century" panose="02040604050505020304" pitchFamily="18" charset="0"/>
              </a:rPr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33162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12068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проекта: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Владимировна Роот.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Афанасьева.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Алина Кравченко.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Варвара Сорокина.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Федотова.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София Буй.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Третьяков.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7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" panose="02040604050505020304" pitchFamily="18" charset="0"/>
              </a:rPr>
              <a:t>Данная тема близка нам, как подросткам. В школе и в обычной жизни мы сталкиваемся с постоянной оценкой нашей внешности, что может привести к ухудшению восприятия себя. Люди сравнивают себя с другими и хотят подходить под каноны, теряя </a:t>
            </a:r>
            <a:r>
              <a:rPr lang="ru-RU" smtClean="0">
                <a:latin typeface="Century" panose="02040604050505020304" pitchFamily="18" charset="0"/>
              </a:rPr>
              <a:t>свою индивидуальность</a:t>
            </a:r>
            <a:endParaRPr lang="ru-RU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" panose="02040604050505020304" pitchFamily="18" charset="0"/>
              </a:rPr>
              <a:t> Тема нашего проекта также исходит из мифа «Прокрустово ложе». Прокрустово ложе современности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Century" panose="02040604050505020304" pitchFamily="18" charset="0"/>
              </a:rPr>
              <a:t> сложившиеся каноны моды и красоты. К примеру, люди делают пластические операции, в погоне за навязанными им стандартами, и тем самым теряют свою индивидуальность.</a:t>
            </a:r>
            <a:endParaRPr lang="ru-RU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" panose="02040604050505020304" pitchFamily="18" charset="0"/>
              </a:rPr>
              <a:t> Своей работой мы хотим привлечь внимание к проблеме негативного </a:t>
            </a:r>
            <a:r>
              <a:rPr lang="ru-RU" dirty="0" err="1" smtClean="0">
                <a:latin typeface="Century" panose="02040604050505020304" pitchFamily="18" charset="0"/>
              </a:rPr>
              <a:t>самовосприятия</a:t>
            </a:r>
            <a:r>
              <a:rPr lang="ru-RU" dirty="0" smtClean="0">
                <a:latin typeface="Century" panose="02040604050505020304" pitchFamily="18" charset="0"/>
              </a:rPr>
              <a:t>. Показать, что она нормальна и решаема. Исходя из этого, продукт нашего проекта – мотивационный ролик «Автопортрет». Мы создали видео, которое может доступно объяснить всем, что их комплексы и мнения находятся в их головах. Другие люди видят нас по-другому. Видят то, что мы порой не замечаем. Не обращают внимания на свои достоинства, свою индивидуальность и уникальность.</a:t>
            </a:r>
          </a:p>
          <a:p>
            <a:pPr marL="18288" indent="0">
              <a:buNone/>
            </a:pPr>
            <a:endParaRPr lang="ru-RU" dirty="0">
              <a:latin typeface="Century" panose="02040604050505020304" pitchFamily="18" charset="0"/>
            </a:endParaRPr>
          </a:p>
          <a:p>
            <a:pPr marL="18288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https</a:t>
            </a:r>
            <a:r>
              <a:rPr lang="en-US" dirty="0">
                <a:latin typeface="Century" panose="02040604050505020304" pitchFamily="18" charset="0"/>
              </a:rPr>
              <a:t>://www.youtube.com/watch?v=rErnQGoqhC0&amp;feature=youtu.be</a:t>
            </a:r>
            <a:endParaRPr lang="ru-RU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85801"/>
            <a:ext cx="7474024" cy="3657599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Работа над проектом была сложной. </a:t>
            </a:r>
          </a:p>
          <a:p>
            <a:pPr marL="475488" indent="-457200">
              <a:buAutoNum type="arabicPeriod"/>
            </a:pPr>
            <a:r>
              <a:rPr lang="ru-RU" dirty="0" smtClean="0"/>
              <a:t>Выбор темы проекта.</a:t>
            </a:r>
          </a:p>
          <a:p>
            <a:pPr marL="475488" indent="-457200">
              <a:buAutoNum type="arabicPeriod"/>
            </a:pPr>
            <a:r>
              <a:rPr lang="ru-RU" dirty="0" smtClean="0"/>
              <a:t>Написание сценария.</a:t>
            </a:r>
          </a:p>
          <a:p>
            <a:pPr marL="475488" indent="-457200">
              <a:buAutoNum type="arabicPeriod"/>
            </a:pPr>
            <a:r>
              <a:rPr lang="ru-RU" dirty="0" smtClean="0"/>
              <a:t>Поиск актеров, места съемки и аппаратуры.</a:t>
            </a:r>
          </a:p>
          <a:p>
            <a:pPr marL="475488" indent="-457200">
              <a:buAutoNum type="arabicPeriod"/>
            </a:pPr>
            <a:r>
              <a:rPr lang="ru-RU" dirty="0" smtClean="0"/>
              <a:t>Съемка.</a:t>
            </a:r>
          </a:p>
          <a:p>
            <a:pPr marL="475488" indent="-457200">
              <a:buAutoNum type="arabicPeriod"/>
            </a:pPr>
            <a:r>
              <a:rPr lang="ru-RU" dirty="0" smtClean="0"/>
              <a:t>Монтаж.</a:t>
            </a:r>
          </a:p>
          <a:p>
            <a:pPr marL="475488" indent="-457200">
              <a:buAutoNum type="arabicPeriod"/>
            </a:pPr>
            <a:r>
              <a:rPr lang="ru-RU" dirty="0" smtClean="0"/>
              <a:t>Показ фильма и анкетирование.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8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1628800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/>
              <a:t>Конечно, наш фильм неидеальный. Многое можно доработать, начиная от тонкостей сценария и заканчивая качеством монтажа. Но мы старались. Все получили удовольствие от работы над этим проектом, мы думаем, что это огромный опыт для нас.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" panose="02040604050505020304" pitchFamily="18" charset="0"/>
              </a:rPr>
              <a:t>Мы провели анкетирование, чтобы правильно оценить наш ролик. Наш фильм просмотрели 34 человека, после просмотра они ответили на три конкретных вопроса: Понравился ли вам ролик? Поняли ли вы главную идею ролика? (развёрнутый ответ) Эта тема актуальна для вас?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1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82"/>
            <a:ext cx="9144000" cy="5645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5733256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Можем подвести итоги, что 78% учеников оценили фильм  положительно и поняли его смысл,  14% не поняли основную идею фильма, 8% фильм вообще не понравился.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7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1437</TotalTime>
  <Words>376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  «Мы не такие, как    думаем»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«Мы не такие, как думаем»</dc:title>
  <dc:creator>Мария</dc:creator>
  <cp:lastModifiedBy>Мария</cp:lastModifiedBy>
  <cp:revision>12</cp:revision>
  <dcterms:created xsi:type="dcterms:W3CDTF">2017-12-24T18:53:37Z</dcterms:created>
  <dcterms:modified xsi:type="dcterms:W3CDTF">2017-12-25T18:50:40Z</dcterms:modified>
</cp:coreProperties>
</file>