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8" r:id="rId5"/>
    <p:sldId id="270" r:id="rId6"/>
    <p:sldId id="264" r:id="rId7"/>
    <p:sldId id="266" r:id="rId8"/>
    <p:sldId id="281" r:id="rId9"/>
    <p:sldId id="278" r:id="rId10"/>
    <p:sldId id="286" r:id="rId11"/>
    <p:sldId id="280" r:id="rId12"/>
    <p:sldId id="282" r:id="rId13"/>
    <p:sldId id="284" r:id="rId14"/>
    <p:sldId id="283" r:id="rId15"/>
    <p:sldId id="285" r:id="rId16"/>
    <p:sldId id="274" r:id="rId17"/>
    <p:sldId id="287" r:id="rId18"/>
  </p:sldIdLst>
  <p:sldSz cx="12192000" cy="6858000"/>
  <p:notesSz cx="6858000" cy="9144000"/>
  <p:defaultTextStyle>
    <a:defPPr rtl="0">
      <a:defRPr lang="ru-MO"/>
    </a:defPPr>
    <a:lvl1pPr marL="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pos="2615" userDrawn="1">
          <p15:clr>
            <a:srgbClr val="A4A3A4"/>
          </p15:clr>
        </p15:guide>
        <p15:guide id="4" pos="7224" userDrawn="1">
          <p15:clr>
            <a:srgbClr val="A4A3A4"/>
          </p15:clr>
        </p15:guide>
        <p15:guide id="5" orient="horz" pos="408" userDrawn="1">
          <p15:clr>
            <a:srgbClr val="A4A3A4"/>
          </p15:clr>
        </p15:guide>
        <p15:guide id="6" orient="horz" pos="13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88355" autoAdjust="0"/>
  </p:normalViewPr>
  <p:slideViewPr>
    <p:cSldViewPr snapToGrid="0" showGuides="1">
      <p:cViewPr varScale="1">
        <p:scale>
          <a:sx n="92" d="100"/>
          <a:sy n="92" d="100"/>
        </p:scale>
        <p:origin x="101" y="197"/>
      </p:cViewPr>
      <p:guideLst>
        <p:guide orient="horz" pos="2184"/>
        <p:guide pos="456"/>
        <p:guide pos="2615"/>
        <p:guide pos="7224"/>
        <p:guide orient="horz" pos="408"/>
        <p:guide orient="horz" pos="1392"/>
      </p:guideLst>
    </p:cSldViewPr>
  </p:slideViewPr>
  <p:notesTextViewPr>
    <p:cViewPr>
      <p:scale>
        <a:sx n="20" d="100"/>
        <a:sy n="20" d="100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2772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88698616871763"/>
          <c:y val="6.8831960712951903E-2"/>
          <c:w val="0.82022010334645667"/>
          <c:h val="0.748903374206239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0.99</c:v>
                </c:pt>
                <c:pt idx="1">
                  <c:v>1.06</c:v>
                </c:pt>
                <c:pt idx="2">
                  <c:v>1.18</c:v>
                </c:pt>
                <c:pt idx="3">
                  <c:v>1.24</c:v>
                </c:pt>
                <c:pt idx="4">
                  <c:v>1.32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57-42EB-A586-C9E8C4A52D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21519279"/>
        <c:axId val="1729569119"/>
      </c:barChart>
      <c:catAx>
        <c:axId val="16215192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29569119"/>
        <c:crosses val="autoZero"/>
        <c:auto val="1"/>
        <c:lblAlgn val="ctr"/>
        <c:lblOffset val="100"/>
        <c:noMultiLvlLbl val="0"/>
      </c:catAx>
      <c:valAx>
        <c:axId val="172956911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215192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5127BB8-36A9-6BFA-7007-D84F312706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5923C2-8767-F856-585C-DC1948C110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pPr rtl="0"/>
            <a:fld id="{C1EE0FE1-C1AE-438C-80CA-3F17763C7BAA}" type="datetime1">
              <a:rPr lang="ru-RU" smtClean="0"/>
              <a:t>04.02.2024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68407F-B311-7FF6-2ACB-3FAF0BF3AB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B6A444-69DF-AE10-DCD7-A23AEE20CA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B3BF5047-6CED-44CC-A86C-D48A653D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3914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fld id="{881A9969-620E-490B-B914-18D852C2844E}" type="datetime1">
              <a:rPr lang="ru-RU" smtClean="0"/>
              <a:pPr/>
              <a:t>04.02.2024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339D21CC-DD94-204E-93C8-E1AAF3084C8D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405100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sz="1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339D21CC-DD94-204E-93C8-E1AAF3084C8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048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339D21CC-DD94-204E-93C8-E1AAF3084C8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413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339D21CC-DD94-204E-93C8-E1AAF3084C8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274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339D21CC-DD94-204E-93C8-E1AAF3084C8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59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339D21CC-DD94-204E-93C8-E1AAF3084C8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84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339D21CC-DD94-204E-93C8-E1AAF3084C8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413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339D21CC-DD94-204E-93C8-E1AAF3084C8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687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2.svg"/><Relationship Id="rId5" Type="http://schemas.openxmlformats.org/officeDocument/2006/relationships/image" Target="../media/image6.svg"/><Relationship Id="rId10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9.svg"/><Relationship Id="rId7" Type="http://schemas.openxmlformats.org/officeDocument/2006/relationships/image" Target="../media/image18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9" Type="http://schemas.openxmlformats.org/officeDocument/2006/relationships/image" Target="../media/image23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svg"/><Relationship Id="rId7" Type="http://schemas.openxmlformats.org/officeDocument/2006/relationships/image" Target="../media/image27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.svg"/><Relationship Id="rId10" Type="http://schemas.openxmlformats.org/officeDocument/2006/relationships/image" Target="../media/image30.png"/><Relationship Id="rId4" Type="http://schemas.openxmlformats.org/officeDocument/2006/relationships/image" Target="../media/image1.png"/><Relationship Id="rId9" Type="http://schemas.openxmlformats.org/officeDocument/2006/relationships/image" Target="../media/image29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 7">
            <a:extLst>
              <a:ext uri="{FF2B5EF4-FFF2-40B4-BE49-F238E27FC236}">
                <a16:creationId xmlns:a16="http://schemas.microsoft.com/office/drawing/2014/main" id="{1B4A24E8-C109-4F3A-CEE5-84689AA13B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0949" b="27959"/>
          <a:stretch>
            <a:fillRect/>
          </a:stretch>
        </p:blipFill>
        <p:spPr>
          <a:xfrm>
            <a:off x="9830598" y="1496755"/>
            <a:ext cx="2361462" cy="5361246"/>
          </a:xfrm>
          <a:custGeom>
            <a:avLst/>
            <a:gdLst>
              <a:gd name="connsiteX0" fmla="*/ 0 w 2361462"/>
              <a:gd name="connsiteY0" fmla="*/ 0 h 5361246"/>
              <a:gd name="connsiteX1" fmla="*/ 2361462 w 2361462"/>
              <a:gd name="connsiteY1" fmla="*/ 0 h 5361246"/>
              <a:gd name="connsiteX2" fmla="*/ 2361462 w 2361462"/>
              <a:gd name="connsiteY2" fmla="*/ 5361246 h 5361246"/>
              <a:gd name="connsiteX3" fmla="*/ 0 w 2361462"/>
              <a:gd name="connsiteY3" fmla="*/ 5361246 h 536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1462" h="5361246">
                <a:moveTo>
                  <a:pt x="0" y="0"/>
                </a:moveTo>
                <a:lnTo>
                  <a:pt x="2361462" y="0"/>
                </a:lnTo>
                <a:lnTo>
                  <a:pt x="2361462" y="5361246"/>
                </a:lnTo>
                <a:lnTo>
                  <a:pt x="0" y="5361246"/>
                </a:lnTo>
                <a:close/>
              </a:path>
            </a:pathLst>
          </a:custGeom>
        </p:spPr>
      </p:pic>
      <p:pic>
        <p:nvPicPr>
          <p:cNvPr id="10" name="Графический объект 9">
            <a:extLst>
              <a:ext uri="{FF2B5EF4-FFF2-40B4-BE49-F238E27FC236}">
                <a16:creationId xmlns:a16="http://schemas.microsoft.com/office/drawing/2014/main" id="{69497D1C-2169-2658-B8BB-0495216A4B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0421" b="19612"/>
          <a:stretch>
            <a:fillRect/>
          </a:stretch>
        </p:blipFill>
        <p:spPr>
          <a:xfrm>
            <a:off x="10352634" y="2036470"/>
            <a:ext cx="1839366" cy="4821530"/>
          </a:xfrm>
          <a:custGeom>
            <a:avLst/>
            <a:gdLst>
              <a:gd name="connsiteX0" fmla="*/ 0 w 1777810"/>
              <a:gd name="connsiteY0" fmla="*/ 0 h 4821530"/>
              <a:gd name="connsiteX1" fmla="*/ 1777810 w 1777810"/>
              <a:gd name="connsiteY1" fmla="*/ 0 h 4821530"/>
              <a:gd name="connsiteX2" fmla="*/ 1777810 w 1777810"/>
              <a:gd name="connsiteY2" fmla="*/ 4821530 h 4821530"/>
              <a:gd name="connsiteX3" fmla="*/ 0 w 1777810"/>
              <a:gd name="connsiteY3" fmla="*/ 4821530 h 482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7810" h="4821530">
                <a:moveTo>
                  <a:pt x="0" y="0"/>
                </a:moveTo>
                <a:lnTo>
                  <a:pt x="1777810" y="0"/>
                </a:lnTo>
                <a:lnTo>
                  <a:pt x="1777810" y="4821530"/>
                </a:lnTo>
                <a:lnTo>
                  <a:pt x="0" y="4821530"/>
                </a:lnTo>
                <a:close/>
              </a:path>
            </a:pathLst>
          </a:custGeom>
        </p:spPr>
      </p:pic>
      <p:pic>
        <p:nvPicPr>
          <p:cNvPr id="12" name="Графический объект 11">
            <a:extLst>
              <a:ext uri="{FF2B5EF4-FFF2-40B4-BE49-F238E27FC236}">
                <a16:creationId xmlns:a16="http://schemas.microsoft.com/office/drawing/2014/main" id="{CA85067D-406E-8FBD-CAD7-FC3FEDE410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1" y="4917240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CCC84229-A616-7DBF-80DE-339B893E9C3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6010" t="41466"/>
          <a:stretch>
            <a:fillRect/>
          </a:stretch>
        </p:blipFill>
        <p:spPr>
          <a:xfrm>
            <a:off x="2" y="2"/>
            <a:ext cx="3767431" cy="1009819"/>
          </a:xfrm>
          <a:custGeom>
            <a:avLst/>
            <a:gdLst>
              <a:gd name="connsiteX0" fmla="*/ 0 w 3767431"/>
              <a:gd name="connsiteY0" fmla="*/ 0 h 1009819"/>
              <a:gd name="connsiteX1" fmla="*/ 3767431 w 3767431"/>
              <a:gd name="connsiteY1" fmla="*/ 0 h 1009819"/>
              <a:gd name="connsiteX2" fmla="*/ 3767431 w 3767431"/>
              <a:gd name="connsiteY2" fmla="*/ 1009819 h 1009819"/>
              <a:gd name="connsiteX3" fmla="*/ 0 w 3767431"/>
              <a:gd name="connsiteY3" fmla="*/ 1009819 h 100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7431" h="1009819">
                <a:moveTo>
                  <a:pt x="0" y="0"/>
                </a:moveTo>
                <a:lnTo>
                  <a:pt x="3767431" y="0"/>
                </a:lnTo>
                <a:lnTo>
                  <a:pt x="3767431" y="1009819"/>
                </a:lnTo>
                <a:lnTo>
                  <a:pt x="0" y="1009819"/>
                </a:lnTo>
                <a:close/>
              </a:path>
            </a:pathLst>
          </a:custGeom>
        </p:spPr>
      </p:pic>
      <p:pic>
        <p:nvPicPr>
          <p:cNvPr id="16" name="Графический объект 15">
            <a:extLst>
              <a:ext uri="{FF2B5EF4-FFF2-40B4-BE49-F238E27FC236}">
                <a16:creationId xmlns:a16="http://schemas.microsoft.com/office/drawing/2014/main" id="{AFF238C4-81CD-3A8B-6CD4-36EC3C74A82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4427" r="11071"/>
          <a:stretch>
            <a:fillRect/>
          </a:stretch>
        </p:blipFill>
        <p:spPr>
          <a:xfrm>
            <a:off x="1" y="5590419"/>
            <a:ext cx="12192060" cy="522037"/>
          </a:xfrm>
          <a:custGeom>
            <a:avLst/>
            <a:gdLst>
              <a:gd name="connsiteX0" fmla="*/ 0 w 12192060"/>
              <a:gd name="connsiteY0" fmla="*/ 0 h 522037"/>
              <a:gd name="connsiteX1" fmla="*/ 12192060 w 12192060"/>
              <a:gd name="connsiteY1" fmla="*/ 0 h 522037"/>
              <a:gd name="connsiteX2" fmla="*/ 12192060 w 12192060"/>
              <a:gd name="connsiteY2" fmla="*/ 522037 h 522037"/>
              <a:gd name="connsiteX3" fmla="*/ 0 w 12192060"/>
              <a:gd name="connsiteY3" fmla="*/ 522037 h 5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60" h="522037">
                <a:moveTo>
                  <a:pt x="0" y="0"/>
                </a:moveTo>
                <a:lnTo>
                  <a:pt x="12192060" y="0"/>
                </a:lnTo>
                <a:lnTo>
                  <a:pt x="12192060" y="522037"/>
                </a:lnTo>
                <a:lnTo>
                  <a:pt x="0" y="522037"/>
                </a:lnTo>
                <a:close/>
              </a:path>
            </a:pathLst>
          </a:custGeom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63E3A363-145F-206F-266C-B9E2B0FAB7DD}"/>
              </a:ext>
            </a:extLst>
          </p:cNvPr>
          <p:cNvSpPr/>
          <p:nvPr userDrawn="1"/>
        </p:nvSpPr>
        <p:spPr>
          <a:xfrm>
            <a:off x="9250598" y="471605"/>
            <a:ext cx="2157097" cy="2157097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3DE02E05-595A-16CF-6266-62538DFC16D0}"/>
              </a:ext>
            </a:extLst>
          </p:cNvPr>
          <p:cNvSpPr/>
          <p:nvPr userDrawn="1"/>
        </p:nvSpPr>
        <p:spPr>
          <a:xfrm>
            <a:off x="7940285" y="4985135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3D85649E-04BD-5186-BD79-8AA93DD3249B}"/>
              </a:ext>
            </a:extLst>
          </p:cNvPr>
          <p:cNvSpPr/>
          <p:nvPr userDrawn="1"/>
        </p:nvSpPr>
        <p:spPr>
          <a:xfrm>
            <a:off x="7940285" y="5679283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253DCF60-4DBD-60A8-147B-E448AF1810D5}"/>
              </a:ext>
            </a:extLst>
          </p:cNvPr>
          <p:cNvSpPr/>
          <p:nvPr userDrawn="1"/>
        </p:nvSpPr>
        <p:spPr>
          <a:xfrm>
            <a:off x="2930516" y="246834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CAD9A-42EA-5081-7FB2-7E583DDE1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4912" y="2359152"/>
            <a:ext cx="6528816" cy="1883664"/>
          </a:xfrm>
        </p:spPr>
        <p:txBody>
          <a:bodyPr rtlCol="0" anchor="t">
            <a:noAutofit/>
          </a:bodyPr>
          <a:lstStyle>
            <a:lvl1pPr algn="l">
              <a:defRPr lang="ru-MO" sz="59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B3C71F-CB44-ACA0-AF0E-CD2A4DA71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4912" y="1947672"/>
            <a:ext cx="5943600" cy="411480"/>
          </a:xfrm>
        </p:spPr>
        <p:txBody>
          <a:bodyPr rtlCol="0"/>
          <a:lstStyle>
            <a:lvl1pPr marL="0" indent="0" algn="l">
              <a:buNone/>
              <a:defRPr lang="ru-MO" sz="2400"/>
            </a:lvl1pPr>
            <a:lvl2pPr marL="457200" indent="0" algn="ctr">
              <a:buNone/>
              <a:defRPr lang="ru-MO" sz="2000"/>
            </a:lvl2pPr>
            <a:lvl3pPr marL="914400" indent="0" algn="ctr">
              <a:buNone/>
              <a:defRPr lang="ru-MO" sz="1800"/>
            </a:lvl3pPr>
            <a:lvl4pPr marL="1371600" indent="0" algn="ctr">
              <a:buNone/>
              <a:defRPr lang="ru-MO" sz="1600"/>
            </a:lvl4pPr>
            <a:lvl5pPr marL="1828800" indent="0" algn="ctr">
              <a:buNone/>
              <a:defRPr lang="ru-MO" sz="1600"/>
            </a:lvl5pPr>
            <a:lvl6pPr marL="2286000" indent="0" algn="ctr">
              <a:buNone/>
              <a:defRPr lang="ru-MO" sz="1600"/>
            </a:lvl6pPr>
            <a:lvl7pPr marL="2743200" indent="0" algn="ctr">
              <a:buNone/>
              <a:defRPr lang="ru-MO" sz="1600"/>
            </a:lvl7pPr>
            <a:lvl8pPr marL="3200400" indent="0" algn="ctr">
              <a:buNone/>
              <a:defRPr lang="ru-MO" sz="1600"/>
            </a:lvl8pPr>
            <a:lvl9pPr marL="3657600" indent="0" algn="ctr">
              <a:buNone/>
              <a:defRPr lang="ru-MO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26" name="Графический объект 25">
            <a:extLst>
              <a:ext uri="{FF2B5EF4-FFF2-40B4-BE49-F238E27FC236}">
                <a16:creationId xmlns:a16="http://schemas.microsoft.com/office/drawing/2014/main" id="{0FD1BB09-A7ED-BA2F-D5C0-000FA9FC24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3498771">
            <a:off x="1238845" y="2129773"/>
            <a:ext cx="1501346" cy="150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5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ание —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65732" y="1825625"/>
            <a:ext cx="8860536" cy="4351338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Текст 9">
            <a:extLst>
              <a:ext uri="{FF2B5EF4-FFF2-40B4-BE49-F238E27FC236}">
                <a16:creationId xmlns:a16="http://schemas.microsoft.com/office/drawing/2014/main" id="{06D563D3-0A67-7027-7E6A-4A1CC1EFC6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0253299D-623D-C544-F0BB-1CFBDADB60B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D4DFB546-9FE5-4620-5D33-4097901B71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2827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9">
            <a:extLst>
              <a:ext uri="{FF2B5EF4-FFF2-40B4-BE49-F238E27FC236}">
                <a16:creationId xmlns:a16="http://schemas.microsoft.com/office/drawing/2014/main" id="{CEF658BC-1431-0DE4-1239-3174304231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4763BC-4E08-292A-DD60-96BE96D0C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960985-1AA1-7560-41A6-84310DD64AF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0E0AF6-58A8-48DB-1F46-476F080F615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EC9D58-970F-C9CA-292B-CD8C17FC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52D850-95FE-4444-3630-18B4E285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81193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Текст 31">
            <a:extLst>
              <a:ext uri="{FF2B5EF4-FFF2-40B4-BE49-F238E27FC236}">
                <a16:creationId xmlns:a16="http://schemas.microsoft.com/office/drawing/2014/main" id="{068D4647-BE09-FD84-9BD2-6303C6683A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5064" y="2926080"/>
            <a:ext cx="1801368" cy="502920"/>
          </a:xfrm>
          <a:solidFill>
            <a:schemeClr val="accent1"/>
          </a:solidFill>
        </p:spPr>
        <p:txBody>
          <a:bodyPr rtlCol="0">
            <a:noAutofit/>
          </a:bodyPr>
          <a:lstStyle>
            <a:lvl1pPr marL="0" indent="0">
              <a:buNone/>
              <a:defRPr lang="ru-MO" sz="1200">
                <a:noFill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3" name="Текст 31">
            <a:extLst>
              <a:ext uri="{FF2B5EF4-FFF2-40B4-BE49-F238E27FC236}">
                <a16:creationId xmlns:a16="http://schemas.microsoft.com/office/drawing/2014/main" id="{AB9EB1AC-FF5A-36FF-E4EC-C3F6EDF04B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95928" y="2926080"/>
            <a:ext cx="1801368" cy="502920"/>
          </a:xfrm>
          <a:solidFill>
            <a:schemeClr val="accent2"/>
          </a:solidFill>
        </p:spPr>
        <p:txBody>
          <a:bodyPr rtlCol="0">
            <a:noAutofit/>
          </a:bodyPr>
          <a:lstStyle>
            <a:lvl1pPr marL="0" indent="0">
              <a:buNone/>
              <a:defRPr lang="ru-MO" sz="1200">
                <a:noFill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31">
            <a:extLst>
              <a:ext uri="{FF2B5EF4-FFF2-40B4-BE49-F238E27FC236}">
                <a16:creationId xmlns:a16="http://schemas.microsoft.com/office/drawing/2014/main" id="{919FA078-A6CC-4C6E-BB4E-70AA4ECA801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45936" y="2926080"/>
            <a:ext cx="1801368" cy="502920"/>
          </a:xfrm>
          <a:solidFill>
            <a:schemeClr val="accent4"/>
          </a:solidFill>
        </p:spPr>
        <p:txBody>
          <a:bodyPr rtlCol="0">
            <a:noAutofit/>
          </a:bodyPr>
          <a:lstStyle>
            <a:lvl1pPr marL="0" indent="0">
              <a:buNone/>
              <a:defRPr lang="ru-MO" sz="1200">
                <a:noFill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5" name="Текст 31">
            <a:extLst>
              <a:ext uri="{FF2B5EF4-FFF2-40B4-BE49-F238E27FC236}">
                <a16:creationId xmlns:a16="http://schemas.microsoft.com/office/drawing/2014/main" id="{B0730A45-AC46-DF6D-F56B-76A81490918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95944" y="2926080"/>
            <a:ext cx="1987296" cy="502920"/>
          </a:xfrm>
          <a:solidFill>
            <a:schemeClr val="accent3"/>
          </a:solidFill>
        </p:spPr>
        <p:txBody>
          <a:bodyPr rtlCol="0">
            <a:noAutofit/>
          </a:bodyPr>
          <a:lstStyle>
            <a:lvl1pPr marL="0" indent="0">
              <a:buNone/>
              <a:defRPr lang="ru-MO" sz="1200">
                <a:noFill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BEF48E5-0EF0-3977-79C2-820662F06DA9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6AAF462-6D82-EBE1-069E-7DBC32F1CC5D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211A54-748F-71FD-8701-AE68B04A5A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0936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400" b="0"/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FF5B42-8E52-2B78-7C88-39A811D7A96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054096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400" b="0"/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3F862698-31B6-3C3C-7B04-A5AB06659947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722376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ru-MO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MMM</a:t>
            </a:r>
          </a:p>
        </p:txBody>
      </p:sp>
      <p:sp>
        <p:nvSpPr>
          <p:cNvPr id="19" name="Текст 14">
            <a:extLst>
              <a:ext uri="{FF2B5EF4-FFF2-40B4-BE49-F238E27FC236}">
                <a16:creationId xmlns:a16="http://schemas.microsoft.com/office/drawing/2014/main" id="{12F0E6AE-7B40-CC7A-BAB7-B5963027CE13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3163824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ru-MO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MMM</a:t>
            </a:r>
          </a:p>
        </p:txBody>
      </p:sp>
      <p:sp>
        <p:nvSpPr>
          <p:cNvPr id="21" name="Текст 14">
            <a:extLst>
              <a:ext uri="{FF2B5EF4-FFF2-40B4-BE49-F238E27FC236}">
                <a16:creationId xmlns:a16="http://schemas.microsoft.com/office/drawing/2014/main" id="{F19DE03C-9C3C-ED9E-7938-68DC5959196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596128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ru-MO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MMM</a:t>
            </a:r>
          </a:p>
        </p:txBody>
      </p:sp>
      <p:sp>
        <p:nvSpPr>
          <p:cNvPr id="23" name="Текст 14">
            <a:extLst>
              <a:ext uri="{FF2B5EF4-FFF2-40B4-BE49-F238E27FC236}">
                <a16:creationId xmlns:a16="http://schemas.microsoft.com/office/drawing/2014/main" id="{D15E2928-BFA0-AA75-6EC4-69EFDD615540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028432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ru-MO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MMM</a:t>
            </a:r>
          </a:p>
        </p:txBody>
      </p:sp>
      <p:sp>
        <p:nvSpPr>
          <p:cNvPr id="25" name="Текст 14">
            <a:extLst>
              <a:ext uri="{FF2B5EF4-FFF2-40B4-BE49-F238E27FC236}">
                <a16:creationId xmlns:a16="http://schemas.microsoft.com/office/drawing/2014/main" id="{B1000C26-BF38-857C-8EB7-C84E4425628C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10460736" y="2706624"/>
            <a:ext cx="1014984" cy="1014984"/>
          </a:xfrm>
          <a:prstGeom prst="ellipse">
            <a:avLst/>
          </a:prstGeom>
          <a:solidFill>
            <a:schemeClr val="tx1"/>
          </a:solidFill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ru-MO" sz="18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MMM</a:t>
            </a:r>
          </a:p>
        </p:txBody>
      </p:sp>
      <p:sp>
        <p:nvSpPr>
          <p:cNvPr id="26" name="Текст 4">
            <a:extLst>
              <a:ext uri="{FF2B5EF4-FFF2-40B4-BE49-F238E27FC236}">
                <a16:creationId xmlns:a16="http://schemas.microsoft.com/office/drawing/2014/main" id="{7A3AFB34-A509-98A0-B6AB-3BC35F16DD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04688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400" b="0"/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7" name="Текст 4">
            <a:extLst>
              <a:ext uri="{FF2B5EF4-FFF2-40B4-BE49-F238E27FC236}">
                <a16:creationId xmlns:a16="http://schemas.microsoft.com/office/drawing/2014/main" id="{B4CAD471-FB12-ACCA-9D4A-E01322DC61A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18704" y="4041648"/>
            <a:ext cx="182270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400" b="0"/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8" name="Текст 4">
            <a:extLst>
              <a:ext uri="{FF2B5EF4-FFF2-40B4-BE49-F238E27FC236}">
                <a16:creationId xmlns:a16="http://schemas.microsoft.com/office/drawing/2014/main" id="{B7FF2DDC-689F-CE60-97C8-8575DBB2C0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69296" y="4041648"/>
            <a:ext cx="1563624" cy="1414272"/>
          </a:xfrm>
        </p:spPr>
        <p:txBody>
          <a:bodyPr rtlCol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400" b="0"/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Нижний колонтитул 35">
            <a:extLst>
              <a:ext uri="{FF2B5EF4-FFF2-40B4-BE49-F238E27FC236}">
                <a16:creationId xmlns:a16="http://schemas.microsoft.com/office/drawing/2014/main" id="{A2666B74-0A69-6162-5AD3-4561A8EE5514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2" name="Текст 9">
            <a:extLst>
              <a:ext uri="{FF2B5EF4-FFF2-40B4-BE49-F238E27FC236}">
                <a16:creationId xmlns:a16="http://schemas.microsoft.com/office/drawing/2014/main" id="{78FC7A6E-EB75-1109-AB97-8091F2C9FF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4" name="Номер слайда 9">
            <a:extLst>
              <a:ext uri="{FF2B5EF4-FFF2-40B4-BE49-F238E27FC236}">
                <a16:creationId xmlns:a16="http://schemas.microsoft.com/office/drawing/2014/main" id="{3882992B-56C1-1B1D-6308-47369A0DF03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651903" y="809244"/>
            <a:ext cx="941832" cy="621792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09024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9F44A91D-CC57-69D8-3CC1-3538FCB6BB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7662" b="48541"/>
          <a:stretch>
            <a:fillRect/>
          </a:stretch>
        </p:blipFill>
        <p:spPr>
          <a:xfrm flipV="1">
            <a:off x="10376194" y="1"/>
            <a:ext cx="1815806" cy="3829511"/>
          </a:xfrm>
          <a:custGeom>
            <a:avLst/>
            <a:gdLst>
              <a:gd name="connsiteX0" fmla="*/ 0 w 1815806"/>
              <a:gd name="connsiteY0" fmla="*/ 3829511 h 3829511"/>
              <a:gd name="connsiteX1" fmla="*/ 1815806 w 1815806"/>
              <a:gd name="connsiteY1" fmla="*/ 3829511 h 3829511"/>
              <a:gd name="connsiteX2" fmla="*/ 1815806 w 1815806"/>
              <a:gd name="connsiteY2" fmla="*/ 0 h 3829511"/>
              <a:gd name="connsiteX3" fmla="*/ 0 w 1815806"/>
              <a:gd name="connsiteY3" fmla="*/ 0 h 382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5806" h="3829511">
                <a:moveTo>
                  <a:pt x="0" y="3829511"/>
                </a:moveTo>
                <a:lnTo>
                  <a:pt x="1815806" y="3829511"/>
                </a:lnTo>
                <a:lnTo>
                  <a:pt x="1815806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Графический объект 15">
            <a:extLst>
              <a:ext uri="{FF2B5EF4-FFF2-40B4-BE49-F238E27FC236}">
                <a16:creationId xmlns:a16="http://schemas.microsoft.com/office/drawing/2014/main" id="{5AB0AC87-A4CD-F667-74B2-52047C1E6F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85638" b="45150"/>
          <a:stretch>
            <a:fillRect/>
          </a:stretch>
        </p:blipFill>
        <p:spPr>
          <a:xfrm flipV="1">
            <a:off x="10887888" y="1"/>
            <a:ext cx="1304112" cy="3289795"/>
          </a:xfrm>
          <a:custGeom>
            <a:avLst/>
            <a:gdLst>
              <a:gd name="connsiteX0" fmla="*/ 0 w 1304112"/>
              <a:gd name="connsiteY0" fmla="*/ 3289795 h 3289795"/>
              <a:gd name="connsiteX1" fmla="*/ 1304112 w 1304112"/>
              <a:gd name="connsiteY1" fmla="*/ 3289795 h 3289795"/>
              <a:gd name="connsiteX2" fmla="*/ 1304112 w 1304112"/>
              <a:gd name="connsiteY2" fmla="*/ 0 h 3289795"/>
              <a:gd name="connsiteX3" fmla="*/ 0 w 1304112"/>
              <a:gd name="connsiteY3" fmla="*/ 0 h 328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4112" h="3289795">
                <a:moveTo>
                  <a:pt x="0" y="3289795"/>
                </a:moveTo>
                <a:lnTo>
                  <a:pt x="1304112" y="3289795"/>
                </a:lnTo>
                <a:lnTo>
                  <a:pt x="1304112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BEF48E5-0EF0-3977-79C2-820662F06DA9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6AAF462-6D82-EBE1-069E-7DBC32F1CC5D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8" name="Полилиния 55">
            <a:extLst>
              <a:ext uri="{FF2B5EF4-FFF2-40B4-BE49-F238E27FC236}">
                <a16:creationId xmlns:a16="http://schemas.microsoft.com/office/drawing/2014/main" id="{5DF0CA69-CF45-9850-4F85-B4C3BF2141B4}"/>
              </a:ext>
            </a:extLst>
          </p:cNvPr>
          <p:cNvSpPr/>
          <p:nvPr userDrawn="1"/>
        </p:nvSpPr>
        <p:spPr>
          <a:xfrm>
            <a:off x="-7736" y="6082871"/>
            <a:ext cx="12199737" cy="493110"/>
          </a:xfrm>
          <a:custGeom>
            <a:avLst/>
            <a:gdLst>
              <a:gd name="connsiteX0" fmla="*/ 25897 w 12199737"/>
              <a:gd name="connsiteY0" fmla="*/ 0 h 493110"/>
              <a:gd name="connsiteX1" fmla="*/ 12199737 w 12199737"/>
              <a:gd name="connsiteY1" fmla="*/ 0 h 493110"/>
              <a:gd name="connsiteX2" fmla="*/ 12199737 w 12199737"/>
              <a:gd name="connsiteY2" fmla="*/ 493110 h 493110"/>
              <a:gd name="connsiteX3" fmla="*/ 25897 w 12199737"/>
              <a:gd name="connsiteY3" fmla="*/ 493109 h 493110"/>
              <a:gd name="connsiteX4" fmla="*/ 0 w 12199737"/>
              <a:gd name="connsiteY4" fmla="*/ 490499 h 493110"/>
              <a:gd name="connsiteX5" fmla="*/ 0 w 12199737"/>
              <a:gd name="connsiteY5" fmla="*/ 2611 h 49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9737" h="493110">
                <a:moveTo>
                  <a:pt x="25897" y="0"/>
                </a:moveTo>
                <a:lnTo>
                  <a:pt x="12199737" y="0"/>
                </a:lnTo>
                <a:lnTo>
                  <a:pt x="12199737" y="493110"/>
                </a:lnTo>
                <a:lnTo>
                  <a:pt x="25897" y="493109"/>
                </a:lnTo>
                <a:lnTo>
                  <a:pt x="0" y="490499"/>
                </a:lnTo>
                <a:lnTo>
                  <a:pt x="0" y="26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AFE865D6-FFF0-8547-C225-4EA40D12981C}"/>
              </a:ext>
            </a:extLst>
          </p:cNvPr>
          <p:cNvSpPr/>
          <p:nvPr userDrawn="1"/>
        </p:nvSpPr>
        <p:spPr>
          <a:xfrm>
            <a:off x="10745496" y="2712720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BC43A4F4-14CD-C1BC-076B-D3EC524E9072}"/>
              </a:ext>
            </a:extLst>
          </p:cNvPr>
          <p:cNvSpPr/>
          <p:nvPr userDrawn="1"/>
        </p:nvSpPr>
        <p:spPr>
          <a:xfrm>
            <a:off x="11336726" y="2288311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F59C9BF2-FA96-FBA2-CC60-3024E983F26F}"/>
              </a:ext>
            </a:extLst>
          </p:cNvPr>
          <p:cNvSpPr/>
          <p:nvPr userDrawn="1"/>
        </p:nvSpPr>
        <p:spPr>
          <a:xfrm>
            <a:off x="825032" y="6142636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211A54-748F-71FD-8701-AE68B04A5A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72768" y="2148840"/>
            <a:ext cx="3566160" cy="649224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800" b="0"/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08F8E6-CFD8-798A-9C2F-F6AC425444C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98448" y="2788920"/>
            <a:ext cx="4352544" cy="2002536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ru-MO" sz="1400"/>
            </a:lvl1pPr>
            <a:lvl2pPr>
              <a:lnSpc>
                <a:spcPct val="150000"/>
              </a:lnSpc>
              <a:spcBef>
                <a:spcPts val="0"/>
              </a:spcBef>
              <a:defRPr lang="ru-MO" sz="1200"/>
            </a:lvl2pPr>
            <a:lvl3pPr>
              <a:lnSpc>
                <a:spcPct val="150000"/>
              </a:lnSpc>
              <a:spcBef>
                <a:spcPts val="0"/>
              </a:spcBef>
              <a:defRPr lang="ru-MO" sz="1100"/>
            </a:lvl3pPr>
            <a:lvl4pPr>
              <a:lnSpc>
                <a:spcPct val="150000"/>
              </a:lnSpc>
              <a:spcBef>
                <a:spcPts val="0"/>
              </a:spcBef>
              <a:defRPr lang="ru-MO" sz="1050"/>
            </a:lvl4pPr>
            <a:lvl5pPr>
              <a:lnSpc>
                <a:spcPct val="150000"/>
              </a:lnSpc>
              <a:spcBef>
                <a:spcPts val="0"/>
              </a:spcBef>
              <a:defRPr lang="ru-MO" sz="105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FF5B42-8E52-2B78-7C88-39A811D7A96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035040" y="2148840"/>
            <a:ext cx="3566160" cy="649224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800" b="0"/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0AB633-C7A8-E90B-901E-7E3FCE2D54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760720" y="2788920"/>
            <a:ext cx="4352544" cy="2002536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ru-MO" sz="1400"/>
            </a:lvl1pPr>
            <a:lvl2pPr>
              <a:lnSpc>
                <a:spcPct val="150000"/>
              </a:lnSpc>
              <a:spcBef>
                <a:spcPts val="0"/>
              </a:spcBef>
              <a:defRPr lang="ru-MO" sz="1200"/>
            </a:lvl2pPr>
            <a:lvl3pPr>
              <a:lnSpc>
                <a:spcPct val="150000"/>
              </a:lnSpc>
              <a:spcBef>
                <a:spcPts val="0"/>
              </a:spcBef>
              <a:defRPr lang="ru-MO" sz="1100"/>
            </a:lvl3pPr>
            <a:lvl4pPr>
              <a:lnSpc>
                <a:spcPct val="150000"/>
              </a:lnSpc>
              <a:spcBef>
                <a:spcPts val="0"/>
              </a:spcBef>
              <a:defRPr lang="ru-MO" sz="1050"/>
            </a:lvl4pPr>
            <a:lvl5pPr>
              <a:lnSpc>
                <a:spcPct val="150000"/>
              </a:lnSpc>
              <a:spcBef>
                <a:spcPts val="0"/>
              </a:spcBef>
              <a:defRPr lang="ru-MO" sz="105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Текст 9">
            <a:extLst>
              <a:ext uri="{FF2B5EF4-FFF2-40B4-BE49-F238E27FC236}">
                <a16:creationId xmlns:a16="http://schemas.microsoft.com/office/drawing/2014/main" id="{F38E5EFA-258F-AF45-F3FE-029FC1067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21" name="Нижний колонтитул 20">
            <a:extLst>
              <a:ext uri="{FF2B5EF4-FFF2-40B4-BE49-F238E27FC236}">
                <a16:creationId xmlns:a16="http://schemas.microsoft.com/office/drawing/2014/main" id="{D44511B0-E2E3-43E3-E867-BD59B58CA92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9FE5CA81-EC6E-7E1A-302A-32C7DC50B8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52812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BEF48E5-0EF0-3977-79C2-820662F06DA9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6AAF462-6D82-EBE1-069E-7DBC32F1CC5D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211A54-748F-71FD-8701-AE68B04A5A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72768" y="2148840"/>
            <a:ext cx="3218688" cy="365760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800" b="0"/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08F8E6-CFD8-798A-9C2F-F6AC425444C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98448" y="2788920"/>
            <a:ext cx="3163824" cy="3291840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ru-MO" sz="1400"/>
            </a:lvl1pPr>
            <a:lvl2pPr>
              <a:lnSpc>
                <a:spcPct val="150000"/>
              </a:lnSpc>
              <a:spcBef>
                <a:spcPts val="0"/>
              </a:spcBef>
              <a:defRPr lang="ru-MO" sz="1200"/>
            </a:lvl2pPr>
            <a:lvl3pPr>
              <a:lnSpc>
                <a:spcPct val="150000"/>
              </a:lnSpc>
              <a:spcBef>
                <a:spcPts val="0"/>
              </a:spcBef>
              <a:defRPr lang="ru-MO" sz="1100"/>
            </a:lvl3pPr>
            <a:lvl4pPr>
              <a:lnSpc>
                <a:spcPct val="150000"/>
              </a:lnSpc>
              <a:spcBef>
                <a:spcPts val="0"/>
              </a:spcBef>
              <a:defRPr lang="ru-MO" sz="1050"/>
            </a:lvl4pPr>
            <a:lvl5pPr>
              <a:lnSpc>
                <a:spcPct val="150000"/>
              </a:lnSpc>
              <a:spcBef>
                <a:spcPts val="0"/>
              </a:spcBef>
              <a:defRPr lang="ru-MO" sz="105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FF5B42-8E52-2B78-7C88-39A811D7A96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349240" y="2148840"/>
            <a:ext cx="3218688" cy="365760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800" b="0"/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0AB633-C7A8-E90B-901E-7E3FCE2D54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074920" y="2788920"/>
            <a:ext cx="3163824" cy="3291840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ru-MO" sz="1400"/>
            </a:lvl1pPr>
            <a:lvl2pPr>
              <a:lnSpc>
                <a:spcPct val="150000"/>
              </a:lnSpc>
              <a:spcBef>
                <a:spcPts val="0"/>
              </a:spcBef>
              <a:defRPr lang="ru-MO" sz="1200"/>
            </a:lvl2pPr>
            <a:lvl3pPr>
              <a:lnSpc>
                <a:spcPct val="150000"/>
              </a:lnSpc>
              <a:spcBef>
                <a:spcPts val="0"/>
              </a:spcBef>
              <a:defRPr lang="ru-MO" sz="1100"/>
            </a:lvl3pPr>
            <a:lvl4pPr>
              <a:lnSpc>
                <a:spcPct val="150000"/>
              </a:lnSpc>
              <a:spcBef>
                <a:spcPts val="0"/>
              </a:spcBef>
              <a:defRPr lang="ru-MO" sz="1050"/>
            </a:lvl4pPr>
            <a:lvl5pPr>
              <a:lnSpc>
                <a:spcPct val="150000"/>
              </a:lnSpc>
              <a:spcBef>
                <a:spcPts val="0"/>
              </a:spcBef>
              <a:defRPr lang="ru-MO" sz="105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FB569F4F-40C0-2BAE-2F80-0B6BF70B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Текст 9">
            <a:extLst>
              <a:ext uri="{FF2B5EF4-FFF2-40B4-BE49-F238E27FC236}">
                <a16:creationId xmlns:a16="http://schemas.microsoft.com/office/drawing/2014/main" id="{F38E5EFA-258F-AF45-F3FE-029FC10676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21" name="Нижний колонтитул 20">
            <a:extLst>
              <a:ext uri="{FF2B5EF4-FFF2-40B4-BE49-F238E27FC236}">
                <a16:creationId xmlns:a16="http://schemas.microsoft.com/office/drawing/2014/main" id="{D44511B0-E2E3-43E3-E867-BD59B58CA92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9FE5CA81-EC6E-7E1A-302A-32C7DC50B8A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noProof="0" smtClean="0"/>
              <a:pPr/>
              <a:t>‹#›</a:t>
            </a:fld>
            <a:endParaRPr lang="ru-RU" noProof="0"/>
          </a:p>
        </p:txBody>
      </p:sp>
      <p:pic>
        <p:nvPicPr>
          <p:cNvPr id="2" name="Графический объект 1">
            <a:extLst>
              <a:ext uri="{FF2B5EF4-FFF2-40B4-BE49-F238E27FC236}">
                <a16:creationId xmlns:a16="http://schemas.microsoft.com/office/drawing/2014/main" id="{E38DCAB8-FF04-8225-502A-9415422E45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165" t="86663"/>
          <a:stretch/>
        </p:blipFill>
        <p:spPr>
          <a:xfrm flipH="1" flipV="1">
            <a:off x="7732664" y="5943369"/>
            <a:ext cx="4459335" cy="914630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D37B56B1-1773-120E-5DF7-ADC768615C86}"/>
              </a:ext>
            </a:extLst>
          </p:cNvPr>
          <p:cNvSpPr/>
          <p:nvPr userDrawn="1"/>
        </p:nvSpPr>
        <p:spPr>
          <a:xfrm>
            <a:off x="10012200" y="5977940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BA05B6D8-31AC-001B-57B4-132C0A9BED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51392" y="2148840"/>
            <a:ext cx="3218688" cy="365760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MO" sz="1800" b="0"/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id="{56DC4DB0-B5C2-72F4-A891-0281DDB80FC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567928" y="2788920"/>
            <a:ext cx="3163824" cy="3291840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lang="ru-MO" sz="1400"/>
            </a:lvl1pPr>
            <a:lvl2pPr>
              <a:lnSpc>
                <a:spcPct val="150000"/>
              </a:lnSpc>
              <a:spcBef>
                <a:spcPts val="0"/>
              </a:spcBef>
              <a:defRPr lang="ru-MO" sz="1200"/>
            </a:lvl2pPr>
            <a:lvl3pPr>
              <a:lnSpc>
                <a:spcPct val="150000"/>
              </a:lnSpc>
              <a:spcBef>
                <a:spcPts val="0"/>
              </a:spcBef>
              <a:defRPr lang="ru-MO" sz="1100"/>
            </a:lvl3pPr>
            <a:lvl4pPr>
              <a:lnSpc>
                <a:spcPct val="150000"/>
              </a:lnSpc>
              <a:spcBef>
                <a:spcPts val="0"/>
              </a:spcBef>
              <a:defRPr lang="ru-MO" sz="1050"/>
            </a:lvl4pPr>
            <a:lvl5pPr>
              <a:lnSpc>
                <a:spcPct val="150000"/>
              </a:lnSpc>
              <a:spcBef>
                <a:spcPts val="0"/>
              </a:spcBef>
              <a:defRPr lang="ru-MO" sz="105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5535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Название и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Графический объект 22">
            <a:extLst>
              <a:ext uri="{FF2B5EF4-FFF2-40B4-BE49-F238E27FC236}">
                <a16:creationId xmlns:a16="http://schemas.microsoft.com/office/drawing/2014/main" id="{8508C9A2-89A3-8585-F561-54AF27E76C2E}"/>
              </a:ext>
            </a:extLst>
          </p:cNvPr>
          <p:cNvSpPr/>
          <p:nvPr/>
        </p:nvSpPr>
        <p:spPr>
          <a:xfrm>
            <a:off x="8963354" y="3545840"/>
            <a:ext cx="2556181" cy="2641600"/>
          </a:xfrm>
          <a:custGeom>
            <a:avLst/>
            <a:gdLst>
              <a:gd name="connsiteX0" fmla="*/ 11417928 w 11417635"/>
              <a:gd name="connsiteY0" fmla="*/ 16489276 h 17685280"/>
              <a:gd name="connsiteX1" fmla="*/ 10219543 w 11417635"/>
              <a:gd name="connsiteY1" fmla="*/ 17687536 h 17685280"/>
              <a:gd name="connsiteX2" fmla="*/ 1198684 w 11417635"/>
              <a:gd name="connsiteY2" fmla="*/ 17687536 h 17685280"/>
              <a:gd name="connsiteX3" fmla="*/ 293 w 11417635"/>
              <a:gd name="connsiteY3" fmla="*/ 16489276 h 17685280"/>
              <a:gd name="connsiteX4" fmla="*/ 293 w 11417635"/>
              <a:gd name="connsiteY4" fmla="*/ 1200514 h 17685280"/>
              <a:gd name="connsiteX5" fmla="*/ 1198684 w 11417635"/>
              <a:gd name="connsiteY5" fmla="*/ 2255 h 17685280"/>
              <a:gd name="connsiteX6" fmla="*/ 10219543 w 11417635"/>
              <a:gd name="connsiteY6" fmla="*/ 2255 h 17685280"/>
              <a:gd name="connsiteX7" fmla="*/ 11417928 w 11417635"/>
              <a:gd name="connsiteY7" fmla="*/ 1200514 h 17685280"/>
              <a:gd name="connsiteX0" fmla="*/ 11417635 w 11417635"/>
              <a:gd name="connsiteY0" fmla="*/ 16501248 h 17699508"/>
              <a:gd name="connsiteX1" fmla="*/ 10219250 w 11417635"/>
              <a:gd name="connsiteY1" fmla="*/ 17699508 h 17699508"/>
              <a:gd name="connsiteX2" fmla="*/ 1198391 w 11417635"/>
              <a:gd name="connsiteY2" fmla="*/ 17699508 h 17699508"/>
              <a:gd name="connsiteX3" fmla="*/ 0 w 11417635"/>
              <a:gd name="connsiteY3" fmla="*/ 16501248 h 17699508"/>
              <a:gd name="connsiteX4" fmla="*/ 0 w 11417635"/>
              <a:gd name="connsiteY4" fmla="*/ 1212486 h 17699508"/>
              <a:gd name="connsiteX5" fmla="*/ 1198391 w 11417635"/>
              <a:gd name="connsiteY5" fmla="*/ 14227 h 17699508"/>
              <a:gd name="connsiteX6" fmla="*/ 3548686 w 11417635"/>
              <a:gd name="connsiteY6" fmla="*/ 0 h 17699508"/>
              <a:gd name="connsiteX7" fmla="*/ 10219250 w 11417635"/>
              <a:gd name="connsiteY7" fmla="*/ 14227 h 17699508"/>
              <a:gd name="connsiteX8" fmla="*/ 11417635 w 11417635"/>
              <a:gd name="connsiteY8" fmla="*/ 1212486 h 17699508"/>
              <a:gd name="connsiteX9" fmla="*/ 11417635 w 11417635"/>
              <a:gd name="connsiteY9" fmla="*/ 16501248 h 17699508"/>
              <a:gd name="connsiteX0" fmla="*/ 11417635 w 11509075"/>
              <a:gd name="connsiteY0" fmla="*/ 1212486 h 17699508"/>
              <a:gd name="connsiteX1" fmla="*/ 11417635 w 11509075"/>
              <a:gd name="connsiteY1" fmla="*/ 16501248 h 17699508"/>
              <a:gd name="connsiteX2" fmla="*/ 10219250 w 11509075"/>
              <a:gd name="connsiteY2" fmla="*/ 17699508 h 17699508"/>
              <a:gd name="connsiteX3" fmla="*/ 1198391 w 11509075"/>
              <a:gd name="connsiteY3" fmla="*/ 17699508 h 17699508"/>
              <a:gd name="connsiteX4" fmla="*/ 0 w 11509075"/>
              <a:gd name="connsiteY4" fmla="*/ 16501248 h 17699508"/>
              <a:gd name="connsiteX5" fmla="*/ 0 w 11509075"/>
              <a:gd name="connsiteY5" fmla="*/ 1212486 h 17699508"/>
              <a:gd name="connsiteX6" fmla="*/ 1198391 w 11509075"/>
              <a:gd name="connsiteY6" fmla="*/ 14227 h 17699508"/>
              <a:gd name="connsiteX7" fmla="*/ 3548686 w 11509075"/>
              <a:gd name="connsiteY7" fmla="*/ 0 h 17699508"/>
              <a:gd name="connsiteX8" fmla="*/ 10219250 w 11509075"/>
              <a:gd name="connsiteY8" fmla="*/ 14227 h 17699508"/>
              <a:gd name="connsiteX9" fmla="*/ 11509075 w 11509075"/>
              <a:gd name="connsiteY9" fmla="*/ 1303926 h 17699508"/>
              <a:gd name="connsiteX0" fmla="*/ 11417635 w 11417635"/>
              <a:gd name="connsiteY0" fmla="*/ 1212486 h 17699508"/>
              <a:gd name="connsiteX1" fmla="*/ 11417635 w 11417635"/>
              <a:gd name="connsiteY1" fmla="*/ 16501248 h 17699508"/>
              <a:gd name="connsiteX2" fmla="*/ 10219250 w 11417635"/>
              <a:gd name="connsiteY2" fmla="*/ 17699508 h 17699508"/>
              <a:gd name="connsiteX3" fmla="*/ 1198391 w 11417635"/>
              <a:gd name="connsiteY3" fmla="*/ 17699508 h 17699508"/>
              <a:gd name="connsiteX4" fmla="*/ 0 w 11417635"/>
              <a:gd name="connsiteY4" fmla="*/ 16501248 h 17699508"/>
              <a:gd name="connsiteX5" fmla="*/ 0 w 11417635"/>
              <a:gd name="connsiteY5" fmla="*/ 1212486 h 17699508"/>
              <a:gd name="connsiteX6" fmla="*/ 1198391 w 11417635"/>
              <a:gd name="connsiteY6" fmla="*/ 14227 h 17699508"/>
              <a:gd name="connsiteX7" fmla="*/ 3548686 w 11417635"/>
              <a:gd name="connsiteY7" fmla="*/ 0 h 17699508"/>
              <a:gd name="connsiteX8" fmla="*/ 10219250 w 11417635"/>
              <a:gd name="connsiteY8" fmla="*/ 14227 h 17699508"/>
              <a:gd name="connsiteX0" fmla="*/ 11417635 w 11417635"/>
              <a:gd name="connsiteY0" fmla="*/ 1212486 h 17699508"/>
              <a:gd name="connsiteX1" fmla="*/ 11417635 w 11417635"/>
              <a:gd name="connsiteY1" fmla="*/ 16501248 h 17699508"/>
              <a:gd name="connsiteX2" fmla="*/ 10219250 w 11417635"/>
              <a:gd name="connsiteY2" fmla="*/ 17699508 h 17699508"/>
              <a:gd name="connsiteX3" fmla="*/ 1198391 w 11417635"/>
              <a:gd name="connsiteY3" fmla="*/ 17699508 h 17699508"/>
              <a:gd name="connsiteX4" fmla="*/ 0 w 11417635"/>
              <a:gd name="connsiteY4" fmla="*/ 16501248 h 17699508"/>
              <a:gd name="connsiteX5" fmla="*/ 0 w 11417635"/>
              <a:gd name="connsiteY5" fmla="*/ 1212486 h 17699508"/>
              <a:gd name="connsiteX6" fmla="*/ 1198391 w 11417635"/>
              <a:gd name="connsiteY6" fmla="*/ 14227 h 17699508"/>
              <a:gd name="connsiteX7" fmla="*/ 3548686 w 11417635"/>
              <a:gd name="connsiteY7" fmla="*/ 0 h 17699508"/>
              <a:gd name="connsiteX0" fmla="*/ 11417635 w 11417635"/>
              <a:gd name="connsiteY0" fmla="*/ 16501248 h 17699508"/>
              <a:gd name="connsiteX1" fmla="*/ 10219250 w 11417635"/>
              <a:gd name="connsiteY1" fmla="*/ 17699508 h 17699508"/>
              <a:gd name="connsiteX2" fmla="*/ 1198391 w 11417635"/>
              <a:gd name="connsiteY2" fmla="*/ 17699508 h 17699508"/>
              <a:gd name="connsiteX3" fmla="*/ 0 w 11417635"/>
              <a:gd name="connsiteY3" fmla="*/ 16501248 h 17699508"/>
              <a:gd name="connsiteX4" fmla="*/ 0 w 11417635"/>
              <a:gd name="connsiteY4" fmla="*/ 1212486 h 17699508"/>
              <a:gd name="connsiteX5" fmla="*/ 1198391 w 11417635"/>
              <a:gd name="connsiteY5" fmla="*/ 14227 h 17699508"/>
              <a:gd name="connsiteX6" fmla="*/ 3548686 w 11417635"/>
              <a:gd name="connsiteY6" fmla="*/ 0 h 17699508"/>
              <a:gd name="connsiteX0" fmla="*/ 11419870 w 11419870"/>
              <a:gd name="connsiteY0" fmla="*/ 16501248 h 17699508"/>
              <a:gd name="connsiteX1" fmla="*/ 10221485 w 11419870"/>
              <a:gd name="connsiteY1" fmla="*/ 17699508 h 17699508"/>
              <a:gd name="connsiteX2" fmla="*/ 1200626 w 11419870"/>
              <a:gd name="connsiteY2" fmla="*/ 17699508 h 17699508"/>
              <a:gd name="connsiteX3" fmla="*/ 2235 w 11419870"/>
              <a:gd name="connsiteY3" fmla="*/ 16501248 h 17699508"/>
              <a:gd name="connsiteX4" fmla="*/ 0 w 11419870"/>
              <a:gd name="connsiteY4" fmla="*/ 3002280 h 17699508"/>
              <a:gd name="connsiteX5" fmla="*/ 2235 w 11419870"/>
              <a:gd name="connsiteY5" fmla="*/ 1212486 h 17699508"/>
              <a:gd name="connsiteX6" fmla="*/ 1200626 w 11419870"/>
              <a:gd name="connsiteY6" fmla="*/ 14227 h 17699508"/>
              <a:gd name="connsiteX7" fmla="*/ 3550921 w 11419870"/>
              <a:gd name="connsiteY7" fmla="*/ 0 h 17699508"/>
              <a:gd name="connsiteX0" fmla="*/ 11419870 w 11419870"/>
              <a:gd name="connsiteY0" fmla="*/ 16501248 h 17699508"/>
              <a:gd name="connsiteX1" fmla="*/ 10221485 w 11419870"/>
              <a:gd name="connsiteY1" fmla="*/ 17699508 h 17699508"/>
              <a:gd name="connsiteX2" fmla="*/ 1200626 w 11419870"/>
              <a:gd name="connsiteY2" fmla="*/ 17699508 h 17699508"/>
              <a:gd name="connsiteX3" fmla="*/ 2235 w 11419870"/>
              <a:gd name="connsiteY3" fmla="*/ 16501248 h 17699508"/>
              <a:gd name="connsiteX4" fmla="*/ 0 w 11419870"/>
              <a:gd name="connsiteY4" fmla="*/ 3947160 h 17699508"/>
              <a:gd name="connsiteX5" fmla="*/ 0 w 11419870"/>
              <a:gd name="connsiteY5" fmla="*/ 3002280 h 17699508"/>
              <a:gd name="connsiteX6" fmla="*/ 2235 w 11419870"/>
              <a:gd name="connsiteY6" fmla="*/ 1212486 h 17699508"/>
              <a:gd name="connsiteX7" fmla="*/ 1200626 w 11419870"/>
              <a:gd name="connsiteY7" fmla="*/ 14227 h 17699508"/>
              <a:gd name="connsiteX8" fmla="*/ 3550921 w 11419870"/>
              <a:gd name="connsiteY8" fmla="*/ 0 h 17699508"/>
              <a:gd name="connsiteX0" fmla="*/ 10221485 w 10221485"/>
              <a:gd name="connsiteY0" fmla="*/ 17699508 h 17699508"/>
              <a:gd name="connsiteX1" fmla="*/ 1200626 w 10221485"/>
              <a:gd name="connsiteY1" fmla="*/ 17699508 h 17699508"/>
              <a:gd name="connsiteX2" fmla="*/ 2235 w 10221485"/>
              <a:gd name="connsiteY2" fmla="*/ 16501248 h 17699508"/>
              <a:gd name="connsiteX3" fmla="*/ 0 w 10221485"/>
              <a:gd name="connsiteY3" fmla="*/ 3947160 h 17699508"/>
              <a:gd name="connsiteX4" fmla="*/ 0 w 10221485"/>
              <a:gd name="connsiteY4" fmla="*/ 3002280 h 17699508"/>
              <a:gd name="connsiteX5" fmla="*/ 2235 w 10221485"/>
              <a:gd name="connsiteY5" fmla="*/ 1212486 h 17699508"/>
              <a:gd name="connsiteX6" fmla="*/ 1200626 w 10221485"/>
              <a:gd name="connsiteY6" fmla="*/ 14227 h 17699508"/>
              <a:gd name="connsiteX7" fmla="*/ 3550921 w 10221485"/>
              <a:gd name="connsiteY7" fmla="*/ 0 h 17699508"/>
              <a:gd name="connsiteX0" fmla="*/ 1200626 w 3550921"/>
              <a:gd name="connsiteY0" fmla="*/ 17699508 h 17699508"/>
              <a:gd name="connsiteX1" fmla="*/ 2235 w 3550921"/>
              <a:gd name="connsiteY1" fmla="*/ 16501248 h 17699508"/>
              <a:gd name="connsiteX2" fmla="*/ 0 w 3550921"/>
              <a:gd name="connsiteY2" fmla="*/ 3947160 h 17699508"/>
              <a:gd name="connsiteX3" fmla="*/ 0 w 3550921"/>
              <a:gd name="connsiteY3" fmla="*/ 3002280 h 17699508"/>
              <a:gd name="connsiteX4" fmla="*/ 2235 w 3550921"/>
              <a:gd name="connsiteY4" fmla="*/ 1212486 h 17699508"/>
              <a:gd name="connsiteX5" fmla="*/ 1200626 w 3550921"/>
              <a:gd name="connsiteY5" fmla="*/ 14227 h 17699508"/>
              <a:gd name="connsiteX6" fmla="*/ 3550921 w 3550921"/>
              <a:gd name="connsiteY6" fmla="*/ 0 h 17699508"/>
              <a:gd name="connsiteX0" fmla="*/ 2235 w 3550921"/>
              <a:gd name="connsiteY0" fmla="*/ 16501248 h 16501248"/>
              <a:gd name="connsiteX1" fmla="*/ 0 w 3550921"/>
              <a:gd name="connsiteY1" fmla="*/ 3947160 h 16501248"/>
              <a:gd name="connsiteX2" fmla="*/ 0 w 3550921"/>
              <a:gd name="connsiteY2" fmla="*/ 3002280 h 16501248"/>
              <a:gd name="connsiteX3" fmla="*/ 2235 w 3550921"/>
              <a:gd name="connsiteY3" fmla="*/ 1212486 h 16501248"/>
              <a:gd name="connsiteX4" fmla="*/ 1200626 w 3550921"/>
              <a:gd name="connsiteY4" fmla="*/ 14227 h 16501248"/>
              <a:gd name="connsiteX5" fmla="*/ 3550921 w 3550921"/>
              <a:gd name="connsiteY5" fmla="*/ 0 h 16501248"/>
              <a:gd name="connsiteX0" fmla="*/ 0 w 3550921"/>
              <a:gd name="connsiteY0" fmla="*/ 3947160 h 3947160"/>
              <a:gd name="connsiteX1" fmla="*/ 0 w 3550921"/>
              <a:gd name="connsiteY1" fmla="*/ 3002280 h 3947160"/>
              <a:gd name="connsiteX2" fmla="*/ 2235 w 3550921"/>
              <a:gd name="connsiteY2" fmla="*/ 1212486 h 3947160"/>
              <a:gd name="connsiteX3" fmla="*/ 1200626 w 3550921"/>
              <a:gd name="connsiteY3" fmla="*/ 14227 h 3947160"/>
              <a:gd name="connsiteX4" fmla="*/ 3550921 w 3550921"/>
              <a:gd name="connsiteY4" fmla="*/ 0 h 3947160"/>
              <a:gd name="connsiteX0" fmla="*/ 0 w 3550921"/>
              <a:gd name="connsiteY0" fmla="*/ 3002280 h 3002280"/>
              <a:gd name="connsiteX1" fmla="*/ 2235 w 3550921"/>
              <a:gd name="connsiteY1" fmla="*/ 1212486 h 3002280"/>
              <a:gd name="connsiteX2" fmla="*/ 1200626 w 3550921"/>
              <a:gd name="connsiteY2" fmla="*/ 14227 h 3002280"/>
              <a:gd name="connsiteX3" fmla="*/ 3550921 w 3550921"/>
              <a:gd name="connsiteY3" fmla="*/ 0 h 3002280"/>
              <a:gd name="connsiteX0" fmla="*/ 2845 w 3548686"/>
              <a:gd name="connsiteY0" fmla="*/ 2799080 h 2799080"/>
              <a:gd name="connsiteX1" fmla="*/ 0 w 3548686"/>
              <a:gd name="connsiteY1" fmla="*/ 1212486 h 2799080"/>
              <a:gd name="connsiteX2" fmla="*/ 1198391 w 3548686"/>
              <a:gd name="connsiteY2" fmla="*/ 14227 h 2799080"/>
              <a:gd name="connsiteX3" fmla="*/ 3548686 w 3548686"/>
              <a:gd name="connsiteY3" fmla="*/ 0 h 2799080"/>
              <a:gd name="connsiteX0" fmla="*/ 2845 w 3548686"/>
              <a:gd name="connsiteY0" fmla="*/ 2707640 h 2707640"/>
              <a:gd name="connsiteX1" fmla="*/ 0 w 3548686"/>
              <a:gd name="connsiteY1" fmla="*/ 1212486 h 2707640"/>
              <a:gd name="connsiteX2" fmla="*/ 1198391 w 3548686"/>
              <a:gd name="connsiteY2" fmla="*/ 14227 h 2707640"/>
              <a:gd name="connsiteX3" fmla="*/ 3548686 w 3548686"/>
              <a:gd name="connsiteY3" fmla="*/ 0 h 2707640"/>
              <a:gd name="connsiteX0" fmla="*/ 2845 w 3548686"/>
              <a:gd name="connsiteY0" fmla="*/ 2667000 h 2667000"/>
              <a:gd name="connsiteX1" fmla="*/ 0 w 3548686"/>
              <a:gd name="connsiteY1" fmla="*/ 1212486 h 2667000"/>
              <a:gd name="connsiteX2" fmla="*/ 1198391 w 3548686"/>
              <a:gd name="connsiteY2" fmla="*/ 14227 h 2667000"/>
              <a:gd name="connsiteX3" fmla="*/ 3548686 w 3548686"/>
              <a:gd name="connsiteY3" fmla="*/ 0 h 2667000"/>
              <a:gd name="connsiteX0" fmla="*/ 2845 w 3548686"/>
              <a:gd name="connsiteY0" fmla="*/ 2651760 h 2651760"/>
              <a:gd name="connsiteX1" fmla="*/ 0 w 3548686"/>
              <a:gd name="connsiteY1" fmla="*/ 1212486 h 2651760"/>
              <a:gd name="connsiteX2" fmla="*/ 1198391 w 3548686"/>
              <a:gd name="connsiteY2" fmla="*/ 14227 h 2651760"/>
              <a:gd name="connsiteX3" fmla="*/ 3548686 w 3548686"/>
              <a:gd name="connsiteY3" fmla="*/ 0 h 2651760"/>
              <a:gd name="connsiteX0" fmla="*/ 2845 w 3020366"/>
              <a:gd name="connsiteY0" fmla="*/ 2651760 h 2651760"/>
              <a:gd name="connsiteX1" fmla="*/ 0 w 3020366"/>
              <a:gd name="connsiteY1" fmla="*/ 1212486 h 2651760"/>
              <a:gd name="connsiteX2" fmla="*/ 1198391 w 3020366"/>
              <a:gd name="connsiteY2" fmla="*/ 14227 h 2651760"/>
              <a:gd name="connsiteX3" fmla="*/ 3020366 w 3020366"/>
              <a:gd name="connsiteY3" fmla="*/ 0 h 2651760"/>
              <a:gd name="connsiteX0" fmla="*/ 2845 w 2883206"/>
              <a:gd name="connsiteY0" fmla="*/ 2651760 h 2651760"/>
              <a:gd name="connsiteX1" fmla="*/ 0 w 2883206"/>
              <a:gd name="connsiteY1" fmla="*/ 1212486 h 2651760"/>
              <a:gd name="connsiteX2" fmla="*/ 1198391 w 2883206"/>
              <a:gd name="connsiteY2" fmla="*/ 14227 h 2651760"/>
              <a:gd name="connsiteX3" fmla="*/ 2883206 w 2883206"/>
              <a:gd name="connsiteY3" fmla="*/ 0 h 2651760"/>
              <a:gd name="connsiteX0" fmla="*/ 2845 w 2796846"/>
              <a:gd name="connsiteY0" fmla="*/ 2651760 h 2651760"/>
              <a:gd name="connsiteX1" fmla="*/ 0 w 2796846"/>
              <a:gd name="connsiteY1" fmla="*/ 1212486 h 2651760"/>
              <a:gd name="connsiteX2" fmla="*/ 1198391 w 2796846"/>
              <a:gd name="connsiteY2" fmla="*/ 14227 h 2651760"/>
              <a:gd name="connsiteX3" fmla="*/ 2796846 w 2796846"/>
              <a:gd name="connsiteY3" fmla="*/ 0 h 2651760"/>
              <a:gd name="connsiteX0" fmla="*/ 2845 w 2735886"/>
              <a:gd name="connsiteY0" fmla="*/ 2656840 h 2656840"/>
              <a:gd name="connsiteX1" fmla="*/ 0 w 2735886"/>
              <a:gd name="connsiteY1" fmla="*/ 1217566 h 2656840"/>
              <a:gd name="connsiteX2" fmla="*/ 1198391 w 2735886"/>
              <a:gd name="connsiteY2" fmla="*/ 19307 h 2656840"/>
              <a:gd name="connsiteX3" fmla="*/ 2735886 w 2735886"/>
              <a:gd name="connsiteY3" fmla="*/ 0 h 2656840"/>
              <a:gd name="connsiteX0" fmla="*/ 2845 w 2674926"/>
              <a:gd name="connsiteY0" fmla="*/ 2651760 h 2651760"/>
              <a:gd name="connsiteX1" fmla="*/ 0 w 2674926"/>
              <a:gd name="connsiteY1" fmla="*/ 1212486 h 2651760"/>
              <a:gd name="connsiteX2" fmla="*/ 1198391 w 2674926"/>
              <a:gd name="connsiteY2" fmla="*/ 14227 h 2651760"/>
              <a:gd name="connsiteX3" fmla="*/ 2674926 w 2674926"/>
              <a:gd name="connsiteY3" fmla="*/ 0 h 2651760"/>
              <a:gd name="connsiteX0" fmla="*/ 2845 w 2674926"/>
              <a:gd name="connsiteY0" fmla="*/ 2651760 h 2651760"/>
              <a:gd name="connsiteX1" fmla="*/ 0 w 2674926"/>
              <a:gd name="connsiteY1" fmla="*/ 1212486 h 2651760"/>
              <a:gd name="connsiteX2" fmla="*/ 1198391 w 2674926"/>
              <a:gd name="connsiteY2" fmla="*/ 14227 h 2651760"/>
              <a:gd name="connsiteX3" fmla="*/ 2674926 w 2674926"/>
              <a:gd name="connsiteY3" fmla="*/ 0 h 2651760"/>
              <a:gd name="connsiteX0" fmla="*/ 2845 w 2644446"/>
              <a:gd name="connsiteY0" fmla="*/ 2651760 h 2651760"/>
              <a:gd name="connsiteX1" fmla="*/ 0 w 2644446"/>
              <a:gd name="connsiteY1" fmla="*/ 1212486 h 2651760"/>
              <a:gd name="connsiteX2" fmla="*/ 1198391 w 2644446"/>
              <a:gd name="connsiteY2" fmla="*/ 14227 h 2651760"/>
              <a:gd name="connsiteX3" fmla="*/ 2644446 w 2644446"/>
              <a:gd name="connsiteY3" fmla="*/ 0 h 2651760"/>
              <a:gd name="connsiteX0" fmla="*/ 2845 w 2608886"/>
              <a:gd name="connsiteY0" fmla="*/ 2651760 h 2651760"/>
              <a:gd name="connsiteX1" fmla="*/ 0 w 2608886"/>
              <a:gd name="connsiteY1" fmla="*/ 1212486 h 2651760"/>
              <a:gd name="connsiteX2" fmla="*/ 1198391 w 2608886"/>
              <a:gd name="connsiteY2" fmla="*/ 14227 h 2651760"/>
              <a:gd name="connsiteX3" fmla="*/ 2608886 w 2608886"/>
              <a:gd name="connsiteY3" fmla="*/ 0 h 2651760"/>
              <a:gd name="connsiteX0" fmla="*/ 2845 w 2598726"/>
              <a:gd name="connsiteY0" fmla="*/ 2646680 h 2646680"/>
              <a:gd name="connsiteX1" fmla="*/ 0 w 2598726"/>
              <a:gd name="connsiteY1" fmla="*/ 1207406 h 2646680"/>
              <a:gd name="connsiteX2" fmla="*/ 1198391 w 2598726"/>
              <a:gd name="connsiteY2" fmla="*/ 9147 h 2646680"/>
              <a:gd name="connsiteX3" fmla="*/ 2598726 w 2598726"/>
              <a:gd name="connsiteY3" fmla="*/ 0 h 2646680"/>
              <a:gd name="connsiteX0" fmla="*/ 2845 w 2558086"/>
              <a:gd name="connsiteY0" fmla="*/ 2641600 h 2641600"/>
              <a:gd name="connsiteX1" fmla="*/ 0 w 2558086"/>
              <a:gd name="connsiteY1" fmla="*/ 1202326 h 2641600"/>
              <a:gd name="connsiteX2" fmla="*/ 1198391 w 2558086"/>
              <a:gd name="connsiteY2" fmla="*/ 4067 h 2641600"/>
              <a:gd name="connsiteX3" fmla="*/ 2558086 w 2558086"/>
              <a:gd name="connsiteY3" fmla="*/ 0 h 2641600"/>
              <a:gd name="connsiteX0" fmla="*/ 2845 w 2556181"/>
              <a:gd name="connsiteY0" fmla="*/ 2641600 h 2641600"/>
              <a:gd name="connsiteX1" fmla="*/ 0 w 2556181"/>
              <a:gd name="connsiteY1" fmla="*/ 1202326 h 2641600"/>
              <a:gd name="connsiteX2" fmla="*/ 1198391 w 2556181"/>
              <a:gd name="connsiteY2" fmla="*/ 4067 h 2641600"/>
              <a:gd name="connsiteX3" fmla="*/ 2556181 w 2556181"/>
              <a:gd name="connsiteY3" fmla="*/ 0 h 264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6181" h="2641600">
                <a:moveTo>
                  <a:pt x="2845" y="2641600"/>
                </a:moveTo>
                <a:cubicBezTo>
                  <a:pt x="1897" y="2112735"/>
                  <a:pt x="948" y="1731191"/>
                  <a:pt x="0" y="1202326"/>
                </a:cubicBezTo>
                <a:cubicBezTo>
                  <a:pt x="0" y="540519"/>
                  <a:pt x="536541" y="4067"/>
                  <a:pt x="1198391" y="4067"/>
                </a:cubicBezTo>
                <a:lnTo>
                  <a:pt x="2556181" y="0"/>
                </a:lnTo>
              </a:path>
            </a:pathLst>
          </a:custGeom>
          <a:noFill/>
          <a:ln w="1356897" cap="sq">
            <a:solidFill>
              <a:schemeClr val="accent4">
                <a:alpha val="89000"/>
              </a:schemeClr>
            </a:solidFill>
            <a:prstDash val="solid"/>
            <a:round/>
          </a:ln>
        </p:spPr>
        <p:txBody>
          <a:bodyPr rtlCol="0" anchor="ctr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00200" y="2121408"/>
            <a:ext cx="6510528" cy="3578352"/>
          </a:xfrm>
        </p:spPr>
        <p:txBody>
          <a:bodyPr rtlCol="0"/>
          <a:lstStyle>
            <a:lvl1pPr marL="0" indent="0">
              <a:buNone/>
              <a:defRPr lang="ru-MO" sz="1800"/>
            </a:lvl1pPr>
            <a:lvl2pPr marL="283464">
              <a:defRPr lang="ru-MO" sz="1800"/>
            </a:lvl2pPr>
            <a:lvl3pPr marL="566928">
              <a:defRPr lang="ru-MO" sz="1600"/>
            </a:lvl3pPr>
            <a:lvl4pPr marL="758952">
              <a:defRPr lang="ru-MO" sz="1400"/>
            </a:lvl4pPr>
            <a:lvl5pPr marL="1042416">
              <a:defRPr lang="ru-MO"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Текст 9">
            <a:extLst>
              <a:ext uri="{FF2B5EF4-FFF2-40B4-BE49-F238E27FC236}">
                <a16:creationId xmlns:a16="http://schemas.microsoft.com/office/drawing/2014/main" id="{E3602100-4B1B-08F9-3FE3-A39515512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45" name="Графический объект 24">
            <a:extLst>
              <a:ext uri="{FF2B5EF4-FFF2-40B4-BE49-F238E27FC236}">
                <a16:creationId xmlns:a16="http://schemas.microsoft.com/office/drawing/2014/main" id="{3A387C14-96A1-A53F-B0C4-8C320C0E434B}"/>
              </a:ext>
            </a:extLst>
          </p:cNvPr>
          <p:cNvSpPr/>
          <p:nvPr/>
        </p:nvSpPr>
        <p:spPr>
          <a:xfrm>
            <a:off x="8928734" y="3558489"/>
            <a:ext cx="3162299" cy="3196641"/>
          </a:xfrm>
          <a:custGeom>
            <a:avLst/>
            <a:gdLst>
              <a:gd name="connsiteX0" fmla="*/ -3730 w 9166847"/>
              <a:gd name="connsiteY0" fmla="*/ 5764965 h 5765688"/>
              <a:gd name="connsiteX1" fmla="*/ -3730 w 9166847"/>
              <a:gd name="connsiteY1" fmla="*/ 1152444 h 5765688"/>
              <a:gd name="connsiteX2" fmla="*/ 1189314 w 9166847"/>
              <a:gd name="connsiteY2" fmla="*/ -724 h 5765688"/>
              <a:gd name="connsiteX3" fmla="*/ 9163118 w 9166847"/>
              <a:gd name="connsiteY3" fmla="*/ 36857 h 5765688"/>
              <a:gd name="connsiteX0" fmla="*/ 0 w 9166848"/>
              <a:gd name="connsiteY0" fmla="*/ 5765689 h 5765689"/>
              <a:gd name="connsiteX1" fmla="*/ 0 w 9166848"/>
              <a:gd name="connsiteY1" fmla="*/ 1153168 h 5765689"/>
              <a:gd name="connsiteX2" fmla="*/ 1193044 w 9166848"/>
              <a:gd name="connsiteY2" fmla="*/ 0 h 5765689"/>
              <a:gd name="connsiteX3" fmla="*/ 2736923 w 9166848"/>
              <a:gd name="connsiteY3" fmla="*/ 1574 h 5765689"/>
              <a:gd name="connsiteX4" fmla="*/ 9166848 w 9166848"/>
              <a:gd name="connsiteY4" fmla="*/ 37581 h 5765689"/>
              <a:gd name="connsiteX0" fmla="*/ 0 w 9166848"/>
              <a:gd name="connsiteY0" fmla="*/ 5765689 h 5765689"/>
              <a:gd name="connsiteX1" fmla="*/ 0 w 9166848"/>
              <a:gd name="connsiteY1" fmla="*/ 1153168 h 5765689"/>
              <a:gd name="connsiteX2" fmla="*/ 1193044 w 9166848"/>
              <a:gd name="connsiteY2" fmla="*/ 0 h 5765689"/>
              <a:gd name="connsiteX3" fmla="*/ 2736923 w 9166848"/>
              <a:gd name="connsiteY3" fmla="*/ 1574 h 5765689"/>
              <a:gd name="connsiteX4" fmla="*/ 3169739 w 9166848"/>
              <a:gd name="connsiteY4" fmla="*/ 7671 h 5765689"/>
              <a:gd name="connsiteX5" fmla="*/ 9166848 w 9166848"/>
              <a:gd name="connsiteY5" fmla="*/ 37581 h 5765689"/>
              <a:gd name="connsiteX0" fmla="*/ 0 w 3169739"/>
              <a:gd name="connsiteY0" fmla="*/ 5765689 h 5765689"/>
              <a:gd name="connsiteX1" fmla="*/ 0 w 3169739"/>
              <a:gd name="connsiteY1" fmla="*/ 1153168 h 5765689"/>
              <a:gd name="connsiteX2" fmla="*/ 1193044 w 3169739"/>
              <a:gd name="connsiteY2" fmla="*/ 0 h 5765689"/>
              <a:gd name="connsiteX3" fmla="*/ 2736923 w 3169739"/>
              <a:gd name="connsiteY3" fmla="*/ 1574 h 5765689"/>
              <a:gd name="connsiteX4" fmla="*/ 3169739 w 3169739"/>
              <a:gd name="connsiteY4" fmla="*/ 7671 h 5765689"/>
              <a:gd name="connsiteX0" fmla="*/ 0 w 3160214"/>
              <a:gd name="connsiteY0" fmla="*/ 5765689 h 5765689"/>
              <a:gd name="connsiteX1" fmla="*/ 0 w 3160214"/>
              <a:gd name="connsiteY1" fmla="*/ 1153168 h 5765689"/>
              <a:gd name="connsiteX2" fmla="*/ 1193044 w 3160214"/>
              <a:gd name="connsiteY2" fmla="*/ 0 h 5765689"/>
              <a:gd name="connsiteX3" fmla="*/ 2736923 w 3160214"/>
              <a:gd name="connsiteY3" fmla="*/ 1574 h 5765689"/>
              <a:gd name="connsiteX4" fmla="*/ 3160214 w 3160214"/>
              <a:gd name="connsiteY4" fmla="*/ 7671 h 5765689"/>
              <a:gd name="connsiteX0" fmla="*/ 2085 w 3162299"/>
              <a:gd name="connsiteY0" fmla="*/ 5765689 h 5765689"/>
              <a:gd name="connsiteX1" fmla="*/ 0 w 3162299"/>
              <a:gd name="connsiteY1" fmla="*/ 3173781 h 5765689"/>
              <a:gd name="connsiteX2" fmla="*/ 2085 w 3162299"/>
              <a:gd name="connsiteY2" fmla="*/ 1153168 h 5765689"/>
              <a:gd name="connsiteX3" fmla="*/ 1195129 w 3162299"/>
              <a:gd name="connsiteY3" fmla="*/ 0 h 5765689"/>
              <a:gd name="connsiteX4" fmla="*/ 2739008 w 3162299"/>
              <a:gd name="connsiteY4" fmla="*/ 1574 h 5765689"/>
              <a:gd name="connsiteX5" fmla="*/ 3162299 w 3162299"/>
              <a:gd name="connsiteY5" fmla="*/ 7671 h 5765689"/>
              <a:gd name="connsiteX0" fmla="*/ 0 w 3162299"/>
              <a:gd name="connsiteY0" fmla="*/ 3173781 h 3173781"/>
              <a:gd name="connsiteX1" fmla="*/ 2085 w 3162299"/>
              <a:gd name="connsiteY1" fmla="*/ 1153168 h 3173781"/>
              <a:gd name="connsiteX2" fmla="*/ 1195129 w 3162299"/>
              <a:gd name="connsiteY2" fmla="*/ 0 h 3173781"/>
              <a:gd name="connsiteX3" fmla="*/ 2739008 w 3162299"/>
              <a:gd name="connsiteY3" fmla="*/ 1574 h 3173781"/>
              <a:gd name="connsiteX4" fmla="*/ 3162299 w 3162299"/>
              <a:gd name="connsiteY4" fmla="*/ 7671 h 3173781"/>
              <a:gd name="connsiteX0" fmla="*/ 0 w 3162299"/>
              <a:gd name="connsiteY0" fmla="*/ 3196641 h 3196641"/>
              <a:gd name="connsiteX1" fmla="*/ 2085 w 3162299"/>
              <a:gd name="connsiteY1" fmla="*/ 1153168 h 3196641"/>
              <a:gd name="connsiteX2" fmla="*/ 1195129 w 3162299"/>
              <a:gd name="connsiteY2" fmla="*/ 0 h 3196641"/>
              <a:gd name="connsiteX3" fmla="*/ 2739008 w 3162299"/>
              <a:gd name="connsiteY3" fmla="*/ 1574 h 3196641"/>
              <a:gd name="connsiteX4" fmla="*/ 3162299 w 3162299"/>
              <a:gd name="connsiteY4" fmla="*/ 7671 h 3196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2299" h="3196641">
                <a:moveTo>
                  <a:pt x="0" y="3196641"/>
                </a:moveTo>
                <a:lnTo>
                  <a:pt x="2085" y="1153168"/>
                </a:lnTo>
                <a:cubicBezTo>
                  <a:pt x="2085" y="516291"/>
                  <a:pt x="536218" y="0"/>
                  <a:pt x="1195129" y="0"/>
                </a:cubicBezTo>
                <a:lnTo>
                  <a:pt x="2739008" y="1574"/>
                </a:lnTo>
                <a:lnTo>
                  <a:pt x="3162299" y="7671"/>
                </a:lnTo>
              </a:path>
            </a:pathLst>
          </a:custGeom>
          <a:noFill/>
          <a:ln w="225588" cap="sq">
            <a:solidFill>
              <a:srgbClr val="FDF9E2"/>
            </a:solidFill>
            <a:prstDash val="solid"/>
            <a:miter/>
          </a:ln>
        </p:spPr>
        <p:txBody>
          <a:bodyPr rtlCol="0" anchor="ctr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09E9B68F-058D-E637-2550-5DA70E3D0D41}"/>
              </a:ext>
            </a:extLst>
          </p:cNvPr>
          <p:cNvSpPr/>
          <p:nvPr userDrawn="1"/>
        </p:nvSpPr>
        <p:spPr>
          <a:xfrm>
            <a:off x="10310340" y="2011478"/>
            <a:ext cx="1628275" cy="1628275"/>
          </a:xfrm>
          <a:prstGeom prst="ellipse">
            <a:avLst/>
          </a:prstGeom>
          <a:solidFill>
            <a:schemeClr val="accent6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pic>
        <p:nvPicPr>
          <p:cNvPr id="34" name="Графический объект 33">
            <a:extLst>
              <a:ext uri="{FF2B5EF4-FFF2-40B4-BE49-F238E27FC236}">
                <a16:creationId xmlns:a16="http://schemas.microsoft.com/office/drawing/2014/main" id="{6188A037-6B9F-861E-36A7-10311D612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972" r="31496"/>
          <a:stretch>
            <a:fillRect/>
          </a:stretch>
        </p:blipFill>
        <p:spPr>
          <a:xfrm>
            <a:off x="12700" y="6051321"/>
            <a:ext cx="12192000" cy="528377"/>
          </a:xfrm>
          <a:custGeom>
            <a:avLst/>
            <a:gdLst>
              <a:gd name="connsiteX0" fmla="*/ 0 w 6858000"/>
              <a:gd name="connsiteY0" fmla="*/ 400156 h 400156"/>
              <a:gd name="connsiteX1" fmla="*/ 0 w 6858000"/>
              <a:gd name="connsiteY1" fmla="*/ 0 h 400156"/>
              <a:gd name="connsiteX2" fmla="*/ 6858000 w 6858000"/>
              <a:gd name="connsiteY2" fmla="*/ 0 h 400156"/>
              <a:gd name="connsiteX3" fmla="*/ 6858000 w 6858000"/>
              <a:gd name="connsiteY3" fmla="*/ 400156 h 40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00156">
                <a:moveTo>
                  <a:pt x="0" y="400156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400156"/>
                </a:lnTo>
                <a:close/>
              </a:path>
            </a:pathLst>
          </a:custGeom>
        </p:spPr>
      </p:pic>
      <p:sp>
        <p:nvSpPr>
          <p:cNvPr id="36" name="Овал 35">
            <a:extLst>
              <a:ext uri="{FF2B5EF4-FFF2-40B4-BE49-F238E27FC236}">
                <a16:creationId xmlns:a16="http://schemas.microsoft.com/office/drawing/2014/main" id="{1C9183AD-9166-27E4-F8C4-4AAE1C7F0BB9}"/>
              </a:ext>
            </a:extLst>
          </p:cNvPr>
          <p:cNvSpPr/>
          <p:nvPr userDrawn="1"/>
        </p:nvSpPr>
        <p:spPr>
          <a:xfrm>
            <a:off x="9130046" y="6134101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DFED6151-9FDE-FB42-89FC-0347B6A3276D}"/>
              </a:ext>
            </a:extLst>
          </p:cNvPr>
          <p:cNvSpPr/>
          <p:nvPr userDrawn="1"/>
        </p:nvSpPr>
        <p:spPr>
          <a:xfrm>
            <a:off x="8385329" y="6134101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46" name="Нижний колонтитул 45">
            <a:extLst>
              <a:ext uri="{FF2B5EF4-FFF2-40B4-BE49-F238E27FC236}">
                <a16:creationId xmlns:a16="http://schemas.microsoft.com/office/drawing/2014/main" id="{41E6D8BC-2E14-B95F-1E2F-30FF6EE3AE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47" name="Номер слайда 46">
            <a:extLst>
              <a:ext uri="{FF2B5EF4-FFF2-40B4-BE49-F238E27FC236}">
                <a16:creationId xmlns:a16="http://schemas.microsoft.com/office/drawing/2014/main" id="{89B6F428-7A93-4AA9-C12A-2A93DFEAF0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80811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асибо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Графический объект 43">
            <a:extLst>
              <a:ext uri="{FF2B5EF4-FFF2-40B4-BE49-F238E27FC236}">
                <a16:creationId xmlns:a16="http://schemas.microsoft.com/office/drawing/2014/main" id="{94240F9C-F2B6-6263-0817-7E0809D9DF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5327"/>
          <a:stretch>
            <a:fillRect/>
          </a:stretch>
        </p:blipFill>
        <p:spPr>
          <a:xfrm rot="16200000">
            <a:off x="8348893" y="2856018"/>
            <a:ext cx="6718341" cy="1006304"/>
          </a:xfrm>
          <a:custGeom>
            <a:avLst/>
            <a:gdLst>
              <a:gd name="connsiteX0" fmla="*/ 0 w 6718341"/>
              <a:gd name="connsiteY0" fmla="*/ 0 h 1006304"/>
              <a:gd name="connsiteX1" fmla="*/ 6718341 w 6718341"/>
              <a:gd name="connsiteY1" fmla="*/ 0 h 1006304"/>
              <a:gd name="connsiteX2" fmla="*/ 6718341 w 6718341"/>
              <a:gd name="connsiteY2" fmla="*/ 1006304 h 1006304"/>
              <a:gd name="connsiteX3" fmla="*/ 0 w 6718341"/>
              <a:gd name="connsiteY3" fmla="*/ 1006304 h 100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341" h="1006304">
                <a:moveTo>
                  <a:pt x="0" y="0"/>
                </a:moveTo>
                <a:lnTo>
                  <a:pt x="6718341" y="0"/>
                </a:lnTo>
                <a:lnTo>
                  <a:pt x="6718341" y="1006304"/>
                </a:lnTo>
                <a:lnTo>
                  <a:pt x="0" y="1006304"/>
                </a:lnTo>
                <a:close/>
              </a:path>
            </a:pathLst>
          </a:custGeom>
        </p:spPr>
      </p:pic>
      <p:sp>
        <p:nvSpPr>
          <p:cNvPr id="50" name="Овал 49">
            <a:extLst>
              <a:ext uri="{FF2B5EF4-FFF2-40B4-BE49-F238E27FC236}">
                <a16:creationId xmlns:a16="http://schemas.microsoft.com/office/drawing/2014/main" id="{024F3BA7-5767-DA19-90B2-79087CCD234A}"/>
              </a:ext>
            </a:extLst>
          </p:cNvPr>
          <p:cNvSpPr/>
          <p:nvPr userDrawn="1"/>
        </p:nvSpPr>
        <p:spPr>
          <a:xfrm>
            <a:off x="11280648" y="107998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75941C3B-69D9-2131-DE98-77882C6B492E}"/>
              </a:ext>
            </a:extLst>
          </p:cNvPr>
          <p:cNvSpPr/>
          <p:nvPr userDrawn="1"/>
        </p:nvSpPr>
        <p:spPr>
          <a:xfrm>
            <a:off x="9885091" y="4608699"/>
            <a:ext cx="1628275" cy="1628275"/>
          </a:xfrm>
          <a:prstGeom prst="ellipse">
            <a:avLst/>
          </a:prstGeom>
          <a:solidFill>
            <a:schemeClr val="accent3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pic>
        <p:nvPicPr>
          <p:cNvPr id="72" name="Графический объект 71">
            <a:extLst>
              <a:ext uri="{FF2B5EF4-FFF2-40B4-BE49-F238E27FC236}">
                <a16:creationId xmlns:a16="http://schemas.microsoft.com/office/drawing/2014/main" id="{F2C371ED-FE8B-10E6-6B09-AB1AF954AA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4820" t="41526" b="3152"/>
          <a:stretch/>
        </p:blipFill>
        <p:spPr>
          <a:xfrm>
            <a:off x="-63921" y="5642"/>
            <a:ext cx="3769859" cy="6852356"/>
          </a:xfrm>
          <a:custGeom>
            <a:avLst/>
            <a:gdLst>
              <a:gd name="connsiteX0" fmla="*/ 0 w 3769859"/>
              <a:gd name="connsiteY0" fmla="*/ 0 h 6852356"/>
              <a:gd name="connsiteX1" fmla="*/ 3769859 w 3769859"/>
              <a:gd name="connsiteY1" fmla="*/ 0 h 6852356"/>
              <a:gd name="connsiteX2" fmla="*/ 3769859 w 3769859"/>
              <a:gd name="connsiteY2" fmla="*/ 6852356 h 6852356"/>
              <a:gd name="connsiteX3" fmla="*/ 0 w 3769859"/>
              <a:gd name="connsiteY3" fmla="*/ 6852356 h 685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859" h="6852356">
                <a:moveTo>
                  <a:pt x="0" y="0"/>
                </a:moveTo>
                <a:lnTo>
                  <a:pt x="3769859" y="0"/>
                </a:lnTo>
                <a:lnTo>
                  <a:pt x="3769859" y="6852356"/>
                </a:lnTo>
                <a:lnTo>
                  <a:pt x="0" y="6852356"/>
                </a:lnTo>
                <a:close/>
              </a:path>
            </a:pathLst>
          </a:custGeom>
        </p:spPr>
      </p:pic>
      <p:pic>
        <p:nvPicPr>
          <p:cNvPr id="57" name="Графический объект 56">
            <a:extLst>
              <a:ext uri="{FF2B5EF4-FFF2-40B4-BE49-F238E27FC236}">
                <a16:creationId xmlns:a16="http://schemas.microsoft.com/office/drawing/2014/main" id="{E6DDC0DD-511A-395D-6DF6-B3EBA937EF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0633" b="65821"/>
          <a:stretch>
            <a:fillRect/>
          </a:stretch>
        </p:blipFill>
        <p:spPr>
          <a:xfrm flipV="1">
            <a:off x="5869" y="1"/>
            <a:ext cx="5332115" cy="2343995"/>
          </a:xfrm>
          <a:custGeom>
            <a:avLst/>
            <a:gdLst>
              <a:gd name="connsiteX0" fmla="*/ 0 w 5332115"/>
              <a:gd name="connsiteY0" fmla="*/ 2343995 h 2343995"/>
              <a:gd name="connsiteX1" fmla="*/ 5332115 w 5332115"/>
              <a:gd name="connsiteY1" fmla="*/ 2343995 h 2343995"/>
              <a:gd name="connsiteX2" fmla="*/ 5332115 w 5332115"/>
              <a:gd name="connsiteY2" fmla="*/ 0 h 2343995"/>
              <a:gd name="connsiteX3" fmla="*/ 0 w 5332115"/>
              <a:gd name="connsiteY3" fmla="*/ 0 h 234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115" h="2343995">
                <a:moveTo>
                  <a:pt x="0" y="2343995"/>
                </a:moveTo>
                <a:lnTo>
                  <a:pt x="5332115" y="2343995"/>
                </a:lnTo>
                <a:lnTo>
                  <a:pt x="5332115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0" name="Графический объект 59">
            <a:extLst>
              <a:ext uri="{FF2B5EF4-FFF2-40B4-BE49-F238E27FC236}">
                <a16:creationId xmlns:a16="http://schemas.microsoft.com/office/drawing/2014/main" id="{A03A29F6-2DC7-B284-F21B-10BBEECC052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165" t="77500"/>
          <a:stretch>
            <a:fillRect/>
          </a:stretch>
        </p:blipFill>
        <p:spPr>
          <a:xfrm>
            <a:off x="-16872" y="-29980"/>
            <a:ext cx="4459335" cy="1601124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64" name="Овал 63">
            <a:extLst>
              <a:ext uri="{FF2B5EF4-FFF2-40B4-BE49-F238E27FC236}">
                <a16:creationId xmlns:a16="http://schemas.microsoft.com/office/drawing/2014/main" id="{5E42667F-7399-2294-D94B-CB84510A0E95}"/>
              </a:ext>
            </a:extLst>
          </p:cNvPr>
          <p:cNvSpPr/>
          <p:nvPr userDrawn="1"/>
        </p:nvSpPr>
        <p:spPr>
          <a:xfrm>
            <a:off x="3261092" y="189001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26" name="Графический объект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73" name="Заголовок 1">
            <a:extLst>
              <a:ext uri="{FF2B5EF4-FFF2-40B4-BE49-F238E27FC236}">
                <a16:creationId xmlns:a16="http://schemas.microsoft.com/office/drawing/2014/main" id="{11BE7A0F-8563-C84F-54DB-CF04C6DAD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583" y="2214823"/>
            <a:ext cx="3769859" cy="1975104"/>
          </a:xfrm>
        </p:spPr>
        <p:txBody>
          <a:bodyPr rtlCol="0" anchor="b">
            <a:noAutofit/>
          </a:bodyPr>
          <a:lstStyle>
            <a:lvl1pPr>
              <a:defRPr lang="ru-MO" sz="6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354F95-4CC9-871D-2B3D-873AB0B213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96231" y="4278235"/>
            <a:ext cx="3081528" cy="1170432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lang="ru-MO" sz="1800">
                <a:solidFill>
                  <a:schemeClr val="tx1"/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772760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9">
            <a:extLst>
              <a:ext uri="{FF2B5EF4-FFF2-40B4-BE49-F238E27FC236}">
                <a16:creationId xmlns:a16="http://schemas.microsoft.com/office/drawing/2014/main" id="{F45380E4-4280-4D6A-412C-BEC95C8CA7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E2DEC6B-E418-F7FA-5D06-66914BE64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Нижний колонтитул 21">
            <a:extLst>
              <a:ext uri="{FF2B5EF4-FFF2-40B4-BE49-F238E27FC236}">
                <a16:creationId xmlns:a16="http://schemas.microsoft.com/office/drawing/2014/main" id="{CDBC6FA3-472C-62C4-429A-28029D228DD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F0B4C4FF-8EF1-767D-7C77-03D625E4B32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92396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9">
            <a:extLst>
              <a:ext uri="{FF2B5EF4-FFF2-40B4-BE49-F238E27FC236}">
                <a16:creationId xmlns:a16="http://schemas.microsoft.com/office/drawing/2014/main" id="{A48C42A6-E4A3-57E4-DBFE-86C89D6D36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0272D4-D364-93D2-A948-9DD478627E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4DD4E5-F3CE-6199-31DD-1C03C409E0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17129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9">
            <a:extLst>
              <a:ext uri="{FF2B5EF4-FFF2-40B4-BE49-F238E27FC236}">
                <a16:creationId xmlns:a16="http://schemas.microsoft.com/office/drawing/2014/main" id="{3FA20FC2-E959-7E20-4647-E505BD8BE4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A56E61-4EF1-44C9-6CC9-6876765A738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2057400"/>
            <a:ext cx="6172200" cy="4069080"/>
          </a:xfrm>
        </p:spPr>
        <p:txBody>
          <a:bodyPr rtlCol="0"/>
          <a:lstStyle>
            <a:lvl1pPr>
              <a:defRPr lang="ru-MO" sz="3200"/>
            </a:lvl1pPr>
            <a:lvl2pPr>
              <a:defRPr lang="ru-MO" sz="2800"/>
            </a:lvl2pPr>
            <a:lvl3pPr>
              <a:defRPr lang="ru-MO" sz="2400"/>
            </a:lvl3pPr>
            <a:lvl4pPr>
              <a:defRPr lang="ru-MO" sz="2000"/>
            </a:lvl4pPr>
            <a:lvl5pPr>
              <a:defRPr lang="ru-MO" sz="2000"/>
            </a:lvl5pPr>
            <a:lvl6pPr>
              <a:defRPr lang="ru-MO" sz="2000"/>
            </a:lvl6pPr>
            <a:lvl7pPr>
              <a:defRPr lang="ru-MO" sz="2000"/>
            </a:lvl7pPr>
            <a:lvl8pPr>
              <a:defRPr lang="ru-MO" sz="2000"/>
            </a:lvl8pPr>
            <a:lvl9pPr>
              <a:defRPr lang="ru-MO"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7802A7-DF1B-DE1B-4EA4-055C593507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4069080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FB2F4222-9F0A-A7FE-DFA4-39F2D1A27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A9174264-0D17-CF28-8778-3DD02FD42C4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4FFFA002-049D-7794-5114-044DA2B571D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4991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7F9A3535-D85B-F023-B8C0-28D2FEAAD9E0}"/>
              </a:ext>
            </a:extLst>
          </p:cNvPr>
          <p:cNvGrpSpPr/>
          <p:nvPr userDrawn="1"/>
        </p:nvGrpSpPr>
        <p:grpSpPr>
          <a:xfrm>
            <a:off x="1" y="3827512"/>
            <a:ext cx="12198945" cy="3030489"/>
            <a:chOff x="1" y="3827512"/>
            <a:chExt cx="12198945" cy="3030489"/>
          </a:xfrm>
        </p:grpSpPr>
        <p:sp>
          <p:nvSpPr>
            <p:cNvPr id="57" name="Полилиния: Фигура 56">
              <a:extLst>
                <a:ext uri="{FF2B5EF4-FFF2-40B4-BE49-F238E27FC236}">
                  <a16:creationId xmlns:a16="http://schemas.microsoft.com/office/drawing/2014/main" id="{C11C7D54-0954-B838-DA12-86EA86543A54}"/>
                </a:ext>
              </a:extLst>
            </p:cNvPr>
            <p:cNvSpPr/>
            <p:nvPr userDrawn="1"/>
          </p:nvSpPr>
          <p:spPr>
            <a:xfrm>
              <a:off x="11488761" y="5133340"/>
              <a:ext cx="521208" cy="1724660"/>
            </a:xfrm>
            <a:custGeom>
              <a:avLst/>
              <a:gdLst>
                <a:gd name="connsiteX0" fmla="*/ 834 w 513332"/>
                <a:gd name="connsiteY0" fmla="*/ -1393 h 1623974"/>
                <a:gd name="connsiteX1" fmla="*/ 514166 w 513332"/>
                <a:gd name="connsiteY1" fmla="*/ -1393 h 1623974"/>
                <a:gd name="connsiteX2" fmla="*/ 514166 w 513332"/>
                <a:gd name="connsiteY2" fmla="*/ 1622582 h 1623974"/>
                <a:gd name="connsiteX3" fmla="*/ 834 w 513332"/>
                <a:gd name="connsiteY3" fmla="*/ 1622582 h 1623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3332" h="1623974">
                  <a:moveTo>
                    <a:pt x="834" y="-1393"/>
                  </a:moveTo>
                  <a:lnTo>
                    <a:pt x="514166" y="-1393"/>
                  </a:lnTo>
                  <a:lnTo>
                    <a:pt x="514166" y="1622582"/>
                  </a:lnTo>
                  <a:lnTo>
                    <a:pt x="834" y="1622582"/>
                  </a:lnTo>
                  <a:close/>
                </a:path>
              </a:pathLst>
            </a:custGeom>
            <a:solidFill>
              <a:schemeClr val="accent1"/>
            </a:solidFill>
            <a:ln w="282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ru-MO"/>
              </a:defPPr>
            </a:lstStyle>
            <a:p>
              <a:pPr rtl="0"/>
              <a:endParaRPr lang="ru-RU" noProof="0"/>
            </a:p>
          </p:txBody>
        </p:sp>
        <p:pic>
          <p:nvPicPr>
            <p:cNvPr id="55" name="Графический объект 54">
              <a:extLst>
                <a:ext uri="{FF2B5EF4-FFF2-40B4-BE49-F238E27FC236}">
                  <a16:creationId xmlns:a16="http://schemas.microsoft.com/office/drawing/2014/main" id="{E49D87C6-232E-E91C-0D76-756637414E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9291" r="42583" b="30832"/>
            <a:stretch>
              <a:fillRect/>
            </a:stretch>
          </p:blipFill>
          <p:spPr>
            <a:xfrm>
              <a:off x="1" y="3827512"/>
              <a:ext cx="12198945" cy="3030489"/>
            </a:xfrm>
            <a:custGeom>
              <a:avLst/>
              <a:gdLst>
                <a:gd name="connsiteX0" fmla="*/ 0 w 12198945"/>
                <a:gd name="connsiteY0" fmla="*/ 0 h 3030489"/>
                <a:gd name="connsiteX1" fmla="*/ 12198945 w 12198945"/>
                <a:gd name="connsiteY1" fmla="*/ 0 h 3030489"/>
                <a:gd name="connsiteX2" fmla="*/ 12198945 w 12198945"/>
                <a:gd name="connsiteY2" fmla="*/ 1369519 h 3030489"/>
                <a:gd name="connsiteX3" fmla="*/ 11240822 w 12198945"/>
                <a:gd name="connsiteY3" fmla="*/ 1369519 h 3030489"/>
                <a:gd name="connsiteX4" fmla="*/ 11240822 w 12198945"/>
                <a:gd name="connsiteY4" fmla="*/ 3030489 h 3030489"/>
                <a:gd name="connsiteX5" fmla="*/ 0 w 12198945"/>
                <a:gd name="connsiteY5" fmla="*/ 3030489 h 303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8945" h="3030489">
                  <a:moveTo>
                    <a:pt x="0" y="0"/>
                  </a:moveTo>
                  <a:lnTo>
                    <a:pt x="12198945" y="0"/>
                  </a:lnTo>
                  <a:lnTo>
                    <a:pt x="12198945" y="1369519"/>
                  </a:lnTo>
                  <a:lnTo>
                    <a:pt x="11240822" y="1369519"/>
                  </a:lnTo>
                  <a:lnTo>
                    <a:pt x="11240822" y="3030489"/>
                  </a:lnTo>
                  <a:lnTo>
                    <a:pt x="0" y="3030489"/>
                  </a:lnTo>
                  <a:close/>
                </a:path>
              </a:pathLst>
            </a:cu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00200" y="2121408"/>
            <a:ext cx="6510528" cy="3578352"/>
          </a:xfrm>
        </p:spPr>
        <p:txBody>
          <a:bodyPr rtlCol="0"/>
          <a:lstStyle>
            <a:lvl1pPr marL="0" indent="0">
              <a:buNone/>
              <a:defRPr lang="ru-MO" sz="1800"/>
            </a:lvl1pPr>
            <a:lvl2pPr marL="283464">
              <a:defRPr lang="ru-MO" sz="1800"/>
            </a:lvl2pPr>
            <a:lvl3pPr marL="566928">
              <a:defRPr lang="ru-MO" sz="1600"/>
            </a:lvl3pPr>
            <a:lvl4pPr marL="758952">
              <a:defRPr lang="ru-MO" sz="1400"/>
            </a:lvl4pPr>
            <a:lvl5pPr marL="1042416">
              <a:defRPr lang="ru-MO"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Текст 9">
            <a:extLst>
              <a:ext uri="{FF2B5EF4-FFF2-40B4-BE49-F238E27FC236}">
                <a16:creationId xmlns:a16="http://schemas.microsoft.com/office/drawing/2014/main" id="{E3602100-4B1B-08F9-3FE3-A39515512D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11" name="Полилиния 65">
            <a:extLst>
              <a:ext uri="{FF2B5EF4-FFF2-40B4-BE49-F238E27FC236}">
                <a16:creationId xmlns:a16="http://schemas.microsoft.com/office/drawing/2014/main" id="{232AA84F-639D-A24B-BB67-2694CC069C65}"/>
              </a:ext>
            </a:extLst>
          </p:cNvPr>
          <p:cNvSpPr/>
          <p:nvPr/>
        </p:nvSpPr>
        <p:spPr>
          <a:xfrm>
            <a:off x="838989" y="5178370"/>
            <a:ext cx="2157098" cy="1679630"/>
          </a:xfrm>
          <a:custGeom>
            <a:avLst/>
            <a:gdLst>
              <a:gd name="connsiteX0" fmla="*/ 1078549 w 2157098"/>
              <a:gd name="connsiteY0" fmla="*/ 0 h 1679630"/>
              <a:gd name="connsiteX1" fmla="*/ 2157098 w 2157098"/>
              <a:gd name="connsiteY1" fmla="*/ 1078549 h 1679630"/>
              <a:gd name="connsiteX2" fmla="*/ 2072341 w 2157098"/>
              <a:gd name="connsiteY2" fmla="*/ 1498369 h 1679630"/>
              <a:gd name="connsiteX3" fmla="*/ 1973955 w 2157098"/>
              <a:gd name="connsiteY3" fmla="*/ 1679630 h 1679630"/>
              <a:gd name="connsiteX4" fmla="*/ 183143 w 2157098"/>
              <a:gd name="connsiteY4" fmla="*/ 1679630 h 1679630"/>
              <a:gd name="connsiteX5" fmla="*/ 84758 w 2157098"/>
              <a:gd name="connsiteY5" fmla="*/ 1498369 h 1679630"/>
              <a:gd name="connsiteX6" fmla="*/ 0 w 2157098"/>
              <a:gd name="connsiteY6" fmla="*/ 1078549 h 1679630"/>
              <a:gd name="connsiteX7" fmla="*/ 1078549 w 2157098"/>
              <a:gd name="connsiteY7" fmla="*/ 0 h 167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7098" h="1679630">
                <a:moveTo>
                  <a:pt x="1078549" y="0"/>
                </a:moveTo>
                <a:cubicBezTo>
                  <a:pt x="1674215" y="0"/>
                  <a:pt x="2157098" y="482883"/>
                  <a:pt x="2157098" y="1078549"/>
                </a:cubicBezTo>
                <a:cubicBezTo>
                  <a:pt x="2157098" y="1227466"/>
                  <a:pt x="2126918" y="1369333"/>
                  <a:pt x="2072341" y="1498369"/>
                </a:cubicBezTo>
                <a:lnTo>
                  <a:pt x="1973955" y="1679630"/>
                </a:lnTo>
                <a:lnTo>
                  <a:pt x="183143" y="1679630"/>
                </a:lnTo>
                <a:lnTo>
                  <a:pt x="84758" y="1498369"/>
                </a:lnTo>
                <a:cubicBezTo>
                  <a:pt x="30180" y="1369333"/>
                  <a:pt x="0" y="1227466"/>
                  <a:pt x="0" y="1078549"/>
                </a:cubicBezTo>
                <a:cubicBezTo>
                  <a:pt x="0" y="482883"/>
                  <a:pt x="482883" y="0"/>
                  <a:pt x="1078549" y="0"/>
                </a:cubicBezTo>
                <a:close/>
              </a:path>
            </a:pathLst>
          </a:custGeom>
          <a:solidFill>
            <a:schemeClr val="accent4">
              <a:alpha val="832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439B8E7B-82C3-F9D6-9E34-8F76C40C8539}"/>
              </a:ext>
            </a:extLst>
          </p:cNvPr>
          <p:cNvSpPr/>
          <p:nvPr/>
        </p:nvSpPr>
        <p:spPr>
          <a:xfrm>
            <a:off x="9626717" y="499091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60" name="Нижний колонтитул 59">
            <a:extLst>
              <a:ext uri="{FF2B5EF4-FFF2-40B4-BE49-F238E27FC236}">
                <a16:creationId xmlns:a16="http://schemas.microsoft.com/office/drawing/2014/main" id="{EACDB755-CEBA-6C68-443D-525463E80DA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61" name="Номер слайда 60">
            <a:extLst>
              <a:ext uri="{FF2B5EF4-FFF2-40B4-BE49-F238E27FC236}">
                <a16:creationId xmlns:a16="http://schemas.microsoft.com/office/drawing/2014/main" id="{307D0F4E-2944-C947-2B6E-0547303F25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08239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9">
            <a:extLst>
              <a:ext uri="{FF2B5EF4-FFF2-40B4-BE49-F238E27FC236}">
                <a16:creationId xmlns:a16="http://schemas.microsoft.com/office/drawing/2014/main" id="{F54A2A46-C45B-ED08-EE41-CEC7D35473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A4EA03-DC7A-CC5C-0E56-20FDFBD152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725930"/>
            <a:ext cx="6172200" cy="4873625"/>
          </a:xfrm>
        </p:spPr>
        <p:txBody>
          <a:bodyPr rtlCol="0"/>
          <a:lstStyle>
            <a:lvl1pPr marL="0" indent="0">
              <a:buNone/>
              <a:defRPr lang="ru-MO" sz="3200"/>
            </a:lvl1pPr>
            <a:lvl2pPr marL="457200" indent="0">
              <a:buNone/>
              <a:defRPr lang="ru-MO" sz="2800"/>
            </a:lvl2pPr>
            <a:lvl3pPr marL="914400" indent="0">
              <a:buNone/>
              <a:defRPr lang="ru-MO" sz="2400"/>
            </a:lvl3pPr>
            <a:lvl4pPr marL="1371600" indent="0">
              <a:buNone/>
              <a:defRPr lang="ru-MO" sz="2000"/>
            </a:lvl4pPr>
            <a:lvl5pPr marL="1828800" indent="0">
              <a:buNone/>
              <a:defRPr lang="ru-MO" sz="2000"/>
            </a:lvl5pPr>
            <a:lvl6pPr marL="2286000" indent="0">
              <a:buNone/>
              <a:defRPr lang="ru-MO" sz="2000"/>
            </a:lvl6pPr>
            <a:lvl7pPr marL="2743200" indent="0">
              <a:buNone/>
              <a:defRPr lang="ru-MO" sz="2000"/>
            </a:lvl7pPr>
            <a:lvl8pPr marL="3200400" indent="0">
              <a:buNone/>
              <a:defRPr lang="ru-MO" sz="2000"/>
            </a:lvl8pPr>
            <a:lvl9pPr marL="3657600" indent="0">
              <a:buNone/>
              <a:defRPr lang="ru-MO"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A30CC9-5F1C-933D-A4C9-7DCE2F039EE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304BF9-EDC8-7868-84C1-6CCB690381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FE0970-0DB3-2D10-BEAE-54A52070A1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FC668391-E0E0-74A5-F96F-B67ECAE86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11728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Название и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438912"/>
            <a:ext cx="8762246" cy="1325880"/>
          </a:xfrm>
        </p:spPr>
        <p:txBody>
          <a:bodyPr rtlCol="0"/>
          <a:lstStyle>
            <a:lvl1pPr>
              <a:defRPr lang="ru-MO" sz="6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A8596636-128C-4D64-E63E-16619F5CDF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892808"/>
            <a:ext cx="8659368" cy="749808"/>
          </a:xfrm>
          <a:solidFill>
            <a:schemeClr val="accent1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ru-MO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D5E065C5-B7CB-9146-3A7C-A6F39CA9B2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3880" y="1792224"/>
            <a:ext cx="960120" cy="9601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MO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00</a:t>
            </a:r>
          </a:p>
        </p:txBody>
      </p:sp>
      <p:sp>
        <p:nvSpPr>
          <p:cNvPr id="9" name="Текст 7">
            <a:extLst>
              <a:ext uri="{FF2B5EF4-FFF2-40B4-BE49-F238E27FC236}">
                <a16:creationId xmlns:a16="http://schemas.microsoft.com/office/drawing/2014/main" id="{BD0306DB-B174-37A8-719D-C89F9EE118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891790"/>
            <a:ext cx="8659368" cy="749808"/>
          </a:xfrm>
          <a:solidFill>
            <a:schemeClr val="accent2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ru-MO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:a16="http://schemas.microsoft.com/office/drawing/2014/main" id="{D80DBC95-A30E-E3C3-6A02-0DE7F6995B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3880" y="2784348"/>
            <a:ext cx="960120" cy="96012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MO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00</a:t>
            </a:r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CFF0762B-1AD3-943D-F4CC-9D5CF57405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890772"/>
            <a:ext cx="8659368" cy="749808"/>
          </a:xfrm>
          <a:solidFill>
            <a:schemeClr val="accent4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ru-MO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id="{51060427-2619-E83D-D977-65854C7AA3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83880" y="3776472"/>
            <a:ext cx="960120" cy="96012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MO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00</a:t>
            </a:r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8B28E366-646A-5633-0E0C-1BB99B27FD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4889754"/>
            <a:ext cx="8659368" cy="749808"/>
          </a:xfrm>
          <a:solidFill>
            <a:schemeClr val="tx1">
              <a:lumMod val="90000"/>
              <a:lumOff val="10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ru-MO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7" name="Текст 13">
            <a:extLst>
              <a:ext uri="{FF2B5EF4-FFF2-40B4-BE49-F238E27FC236}">
                <a16:creationId xmlns:a16="http://schemas.microsoft.com/office/drawing/2014/main" id="{2A38A746-8D71-1D08-BD7B-347D1E5985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83880" y="4768596"/>
            <a:ext cx="960120" cy="960120"/>
          </a:xfrm>
          <a:prstGeom prst="ellipse">
            <a:avLst/>
          </a:prstGeom>
          <a:solidFill>
            <a:schemeClr val="tx2"/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MO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00</a:t>
            </a:r>
          </a:p>
        </p:txBody>
      </p:sp>
      <p:sp>
        <p:nvSpPr>
          <p:cNvPr id="12" name="Текст 7">
            <a:extLst>
              <a:ext uri="{FF2B5EF4-FFF2-40B4-BE49-F238E27FC236}">
                <a16:creationId xmlns:a16="http://schemas.microsoft.com/office/drawing/2014/main" id="{CB500DDB-4549-EAE1-1AA8-DBD382D2B9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5888736"/>
            <a:ext cx="8659368" cy="749808"/>
          </a:xfrm>
          <a:solidFill>
            <a:schemeClr val="accent3">
              <a:lumMod val="75000"/>
            </a:schemeClr>
          </a:solidFill>
        </p:spPr>
        <p:txBody>
          <a:bodyPr lIns="713232" rtlCol="0" anchor="ctr">
            <a:noAutofit/>
          </a:bodyPr>
          <a:lstStyle>
            <a:lvl1pPr marL="0" indent="0">
              <a:buNone/>
              <a:defRPr lang="ru-MO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id="{EC619F49-49DD-DF7B-37A0-6104FF3C2B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83880" y="5760720"/>
            <a:ext cx="960120" cy="96012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0">
            <a:solidFill>
              <a:schemeClr val="bg2"/>
            </a:solidFill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MO" sz="400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16196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 hidden="1">
            <a:extLst>
              <a:ext uri="{FF2B5EF4-FFF2-40B4-BE49-F238E27FC236}">
                <a16:creationId xmlns:a16="http://schemas.microsoft.com/office/drawing/2014/main" id="{25EA7C35-FF1A-FBFD-05A2-718EB0D16B65}"/>
              </a:ext>
            </a:extLst>
          </p:cNvPr>
          <p:cNvSpPr/>
          <p:nvPr/>
        </p:nvSpPr>
        <p:spPr>
          <a:xfrm>
            <a:off x="233681" y="2011679"/>
            <a:ext cx="3195438" cy="3286867"/>
          </a:xfrm>
          <a:custGeom>
            <a:avLst/>
            <a:gdLst>
              <a:gd name="connsiteX0" fmla="*/ 2213 w 9357201"/>
              <a:gd name="connsiteY0" fmla="*/ -650 h 3276674"/>
              <a:gd name="connsiteX1" fmla="*/ 8009370 w 9357201"/>
              <a:gd name="connsiteY1" fmla="*/ -650 h 3276674"/>
              <a:gd name="connsiteX2" fmla="*/ 9359415 w 9357201"/>
              <a:gd name="connsiteY2" fmla="*/ 1355860 h 3276674"/>
              <a:gd name="connsiteX3" fmla="*/ 9359415 w 9357201"/>
              <a:gd name="connsiteY3" fmla="*/ 3276024 h 3276674"/>
              <a:gd name="connsiteX0" fmla="*/ 0 w 9357202"/>
              <a:gd name="connsiteY0" fmla="*/ 33 h 3276707"/>
              <a:gd name="connsiteX1" fmla="*/ 5765524 w 9357202"/>
              <a:gd name="connsiteY1" fmla="*/ 0 h 3276707"/>
              <a:gd name="connsiteX2" fmla="*/ 8007157 w 9357202"/>
              <a:gd name="connsiteY2" fmla="*/ 33 h 3276707"/>
              <a:gd name="connsiteX3" fmla="*/ 9357202 w 9357202"/>
              <a:gd name="connsiteY3" fmla="*/ 1356543 h 3276707"/>
              <a:gd name="connsiteX4" fmla="*/ 9357202 w 9357202"/>
              <a:gd name="connsiteY4" fmla="*/ 3276707 h 3276707"/>
              <a:gd name="connsiteX0" fmla="*/ 0 w 3591678"/>
              <a:gd name="connsiteY0" fmla="*/ 0 h 3276707"/>
              <a:gd name="connsiteX1" fmla="*/ 2241633 w 3591678"/>
              <a:gd name="connsiteY1" fmla="*/ 33 h 3276707"/>
              <a:gd name="connsiteX2" fmla="*/ 3591678 w 3591678"/>
              <a:gd name="connsiteY2" fmla="*/ 1356543 h 3276707"/>
              <a:gd name="connsiteX3" fmla="*/ 3591678 w 3591678"/>
              <a:gd name="connsiteY3" fmla="*/ 3276707 h 3276707"/>
              <a:gd name="connsiteX0" fmla="*/ 0 w 3408798"/>
              <a:gd name="connsiteY0" fmla="*/ 0 h 3276707"/>
              <a:gd name="connsiteX1" fmla="*/ 2058753 w 3408798"/>
              <a:gd name="connsiteY1" fmla="*/ 33 h 3276707"/>
              <a:gd name="connsiteX2" fmla="*/ 3408798 w 3408798"/>
              <a:gd name="connsiteY2" fmla="*/ 1356543 h 3276707"/>
              <a:gd name="connsiteX3" fmla="*/ 3408798 w 3408798"/>
              <a:gd name="connsiteY3" fmla="*/ 3276707 h 3276707"/>
              <a:gd name="connsiteX0" fmla="*/ 0 w 3225918"/>
              <a:gd name="connsiteY0" fmla="*/ 0 h 3286867"/>
              <a:gd name="connsiteX1" fmla="*/ 1875873 w 3225918"/>
              <a:gd name="connsiteY1" fmla="*/ 10193 h 3286867"/>
              <a:gd name="connsiteX2" fmla="*/ 3225918 w 3225918"/>
              <a:gd name="connsiteY2" fmla="*/ 1366703 h 3286867"/>
              <a:gd name="connsiteX3" fmla="*/ 3225918 w 3225918"/>
              <a:gd name="connsiteY3" fmla="*/ 3286867 h 3286867"/>
              <a:gd name="connsiteX0" fmla="*/ 0 w 3195438"/>
              <a:gd name="connsiteY0" fmla="*/ 0 h 3286867"/>
              <a:gd name="connsiteX1" fmla="*/ 1845393 w 3195438"/>
              <a:gd name="connsiteY1" fmla="*/ 10193 h 3286867"/>
              <a:gd name="connsiteX2" fmla="*/ 3195438 w 3195438"/>
              <a:gd name="connsiteY2" fmla="*/ 1366703 h 3286867"/>
              <a:gd name="connsiteX3" fmla="*/ 3195438 w 3195438"/>
              <a:gd name="connsiteY3" fmla="*/ 3286867 h 328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5438" h="3286867">
                <a:moveTo>
                  <a:pt x="0" y="0"/>
                </a:moveTo>
                <a:lnTo>
                  <a:pt x="1845393" y="10193"/>
                </a:lnTo>
                <a:cubicBezTo>
                  <a:pt x="2591000" y="10193"/>
                  <a:pt x="3195438" y="617523"/>
                  <a:pt x="3195438" y="1366703"/>
                </a:cubicBezTo>
                <a:lnTo>
                  <a:pt x="3195438" y="3286867"/>
                </a:lnTo>
              </a:path>
            </a:pathLst>
          </a:custGeom>
          <a:noFill/>
          <a:ln w="510466" cap="sq">
            <a:solidFill>
              <a:srgbClr val="00AA59"/>
            </a:solidFill>
            <a:prstDash val="solid"/>
            <a:round/>
          </a:ln>
        </p:spPr>
        <p:txBody>
          <a:bodyPr rtlCol="0" anchor="ctr"/>
          <a:lstStyle>
            <a:defPPr>
              <a:defRPr lang="ru-MO"/>
            </a:defPPr>
          </a:lstStyle>
          <a:p>
            <a:pPr rtl="0"/>
            <a:endParaRPr lang="ru-MO" dirty="0"/>
          </a:p>
        </p:txBody>
      </p:sp>
      <p:sp>
        <p:nvSpPr>
          <p:cNvPr id="24" name="Freeform: Shape 23" hidden="1">
            <a:extLst>
              <a:ext uri="{FF2B5EF4-FFF2-40B4-BE49-F238E27FC236}">
                <a16:creationId xmlns:a16="http://schemas.microsoft.com/office/drawing/2014/main" id="{B09E8213-E4A1-3E30-9198-8B68ABEE82B8}"/>
              </a:ext>
            </a:extLst>
          </p:cNvPr>
          <p:cNvSpPr/>
          <p:nvPr/>
        </p:nvSpPr>
        <p:spPr>
          <a:xfrm>
            <a:off x="3429117" y="4725899"/>
            <a:ext cx="8510941" cy="1366196"/>
          </a:xfrm>
          <a:custGeom>
            <a:avLst/>
            <a:gdLst>
              <a:gd name="connsiteX0" fmla="*/ 10980107 w 10977893"/>
              <a:gd name="connsiteY0" fmla="*/ -650 h 1365979"/>
              <a:gd name="connsiteX1" fmla="*/ 10980107 w 10977893"/>
              <a:gd name="connsiteY1" fmla="*/ 789104 h 1365979"/>
              <a:gd name="connsiteX2" fmla="*/ 10357989 w 10977893"/>
              <a:gd name="connsiteY2" fmla="*/ 1365329 h 1365979"/>
              <a:gd name="connsiteX3" fmla="*/ 624331 w 10977893"/>
              <a:gd name="connsiteY3" fmla="*/ 1365329 h 1365979"/>
              <a:gd name="connsiteX4" fmla="*/ 2213 w 10977893"/>
              <a:gd name="connsiteY4" fmla="*/ 789104 h 1365979"/>
              <a:gd name="connsiteX5" fmla="*/ 2213 w 10977893"/>
              <a:gd name="connsiteY5" fmla="*/ -650 h 1365979"/>
              <a:gd name="connsiteX0" fmla="*/ 10977894 w 10977894"/>
              <a:gd name="connsiteY0" fmla="*/ 0 h 1365979"/>
              <a:gd name="connsiteX1" fmla="*/ 10977894 w 10977894"/>
              <a:gd name="connsiteY1" fmla="*/ 789754 h 1365979"/>
              <a:gd name="connsiteX2" fmla="*/ 10355776 w 10977894"/>
              <a:gd name="connsiteY2" fmla="*/ 1365979 h 1365979"/>
              <a:gd name="connsiteX3" fmla="*/ 8724301 w 10977894"/>
              <a:gd name="connsiteY3" fmla="*/ 1362386 h 1365979"/>
              <a:gd name="connsiteX4" fmla="*/ 622118 w 10977894"/>
              <a:gd name="connsiteY4" fmla="*/ 1365979 h 1365979"/>
              <a:gd name="connsiteX5" fmla="*/ 0 w 10977894"/>
              <a:gd name="connsiteY5" fmla="*/ 789754 h 1365979"/>
              <a:gd name="connsiteX6" fmla="*/ 0 w 10977894"/>
              <a:gd name="connsiteY6" fmla="*/ 0 h 1365979"/>
              <a:gd name="connsiteX0" fmla="*/ 10977894 w 10977894"/>
              <a:gd name="connsiteY0" fmla="*/ 789754 h 1365979"/>
              <a:gd name="connsiteX1" fmla="*/ 10355776 w 10977894"/>
              <a:gd name="connsiteY1" fmla="*/ 1365979 h 1365979"/>
              <a:gd name="connsiteX2" fmla="*/ 8724301 w 10977894"/>
              <a:gd name="connsiteY2" fmla="*/ 1362386 h 1365979"/>
              <a:gd name="connsiteX3" fmla="*/ 622118 w 10977894"/>
              <a:gd name="connsiteY3" fmla="*/ 1365979 h 1365979"/>
              <a:gd name="connsiteX4" fmla="*/ 0 w 10977894"/>
              <a:gd name="connsiteY4" fmla="*/ 789754 h 1365979"/>
              <a:gd name="connsiteX5" fmla="*/ 0 w 10977894"/>
              <a:gd name="connsiteY5" fmla="*/ 0 h 1365979"/>
              <a:gd name="connsiteX0" fmla="*/ 10355776 w 10355776"/>
              <a:gd name="connsiteY0" fmla="*/ 1365979 h 1365979"/>
              <a:gd name="connsiteX1" fmla="*/ 8724301 w 10355776"/>
              <a:gd name="connsiteY1" fmla="*/ 1362386 h 1365979"/>
              <a:gd name="connsiteX2" fmla="*/ 622118 w 10355776"/>
              <a:gd name="connsiteY2" fmla="*/ 1365979 h 1365979"/>
              <a:gd name="connsiteX3" fmla="*/ 0 w 10355776"/>
              <a:gd name="connsiteY3" fmla="*/ 789754 h 1365979"/>
              <a:gd name="connsiteX4" fmla="*/ 0 w 10355776"/>
              <a:gd name="connsiteY4" fmla="*/ 0 h 1365979"/>
              <a:gd name="connsiteX0" fmla="*/ 8724301 w 8724301"/>
              <a:gd name="connsiteY0" fmla="*/ 1362386 h 1365979"/>
              <a:gd name="connsiteX1" fmla="*/ 622118 w 8724301"/>
              <a:gd name="connsiteY1" fmla="*/ 1365979 h 1365979"/>
              <a:gd name="connsiteX2" fmla="*/ 0 w 8724301"/>
              <a:gd name="connsiteY2" fmla="*/ 789754 h 1365979"/>
              <a:gd name="connsiteX3" fmla="*/ 0 w 8724301"/>
              <a:gd name="connsiteY3" fmla="*/ 0 h 1365979"/>
              <a:gd name="connsiteX0" fmla="*/ 8510941 w 8510941"/>
              <a:gd name="connsiteY0" fmla="*/ 1366196 h 1366196"/>
              <a:gd name="connsiteX1" fmla="*/ 622118 w 8510941"/>
              <a:gd name="connsiteY1" fmla="*/ 1365979 h 1366196"/>
              <a:gd name="connsiteX2" fmla="*/ 0 w 8510941"/>
              <a:gd name="connsiteY2" fmla="*/ 789754 h 1366196"/>
              <a:gd name="connsiteX3" fmla="*/ 0 w 8510941"/>
              <a:gd name="connsiteY3" fmla="*/ 0 h 136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10941" h="1366196">
                <a:moveTo>
                  <a:pt x="8510941" y="1366196"/>
                </a:moveTo>
                <a:lnTo>
                  <a:pt x="622118" y="1365979"/>
                </a:lnTo>
                <a:cubicBezTo>
                  <a:pt x="278520" y="1365979"/>
                  <a:pt x="0" y="1107979"/>
                  <a:pt x="0" y="789754"/>
                </a:cubicBezTo>
                <a:lnTo>
                  <a:pt x="0" y="0"/>
                </a:lnTo>
              </a:path>
            </a:pathLst>
          </a:custGeom>
          <a:noFill/>
          <a:ln w="510466" cap="sq">
            <a:solidFill>
              <a:srgbClr val="00AA59"/>
            </a:solidFill>
            <a:prstDash val="solid"/>
            <a:round/>
          </a:ln>
        </p:spPr>
        <p:txBody>
          <a:bodyPr rtlCol="0" anchor="ctr"/>
          <a:lstStyle>
            <a:defPPr>
              <a:defRPr lang="ru-MO"/>
            </a:defPPr>
          </a:lstStyle>
          <a:p>
            <a:pPr rtl="0"/>
            <a:endParaRPr lang="ru-MO" dirty="0"/>
          </a:p>
        </p:txBody>
      </p:sp>
      <p:pic>
        <p:nvPicPr>
          <p:cNvPr id="11" name="Графический объект 10">
            <a:extLst>
              <a:ext uri="{FF2B5EF4-FFF2-40B4-BE49-F238E27FC236}">
                <a16:creationId xmlns:a16="http://schemas.microsoft.com/office/drawing/2014/main" id="{A67CFF6C-EDBA-8B95-5C93-0B4BB5939B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9507" r="12032"/>
          <a:stretch/>
        </p:blipFill>
        <p:spPr>
          <a:xfrm>
            <a:off x="0" y="1779373"/>
            <a:ext cx="12192000" cy="4583992"/>
          </a:xfrm>
          <a:custGeom>
            <a:avLst/>
            <a:gdLst>
              <a:gd name="connsiteX0" fmla="*/ 0 w 12192000"/>
              <a:gd name="connsiteY0" fmla="*/ 0 h 4583992"/>
              <a:gd name="connsiteX1" fmla="*/ 12192000 w 12192000"/>
              <a:gd name="connsiteY1" fmla="*/ 0 h 4583992"/>
              <a:gd name="connsiteX2" fmla="*/ 12192000 w 12192000"/>
              <a:gd name="connsiteY2" fmla="*/ 2190264 h 4583992"/>
              <a:gd name="connsiteX3" fmla="*/ 12187938 w 12192000"/>
              <a:gd name="connsiteY3" fmla="*/ 2190264 h 4583992"/>
              <a:gd name="connsiteX4" fmla="*/ 12187938 w 12192000"/>
              <a:gd name="connsiteY4" fmla="*/ 4583992 h 4583992"/>
              <a:gd name="connsiteX5" fmla="*/ 0 w 12192000"/>
              <a:gd name="connsiteY5" fmla="*/ 4583992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583992">
                <a:moveTo>
                  <a:pt x="0" y="0"/>
                </a:moveTo>
                <a:lnTo>
                  <a:pt x="12192000" y="0"/>
                </a:lnTo>
                <a:lnTo>
                  <a:pt x="12192000" y="2190264"/>
                </a:lnTo>
                <a:lnTo>
                  <a:pt x="12187938" y="2190264"/>
                </a:lnTo>
                <a:lnTo>
                  <a:pt x="12187938" y="4583992"/>
                </a:lnTo>
                <a:lnTo>
                  <a:pt x="0" y="4583992"/>
                </a:lnTo>
                <a:close/>
              </a:path>
            </a:pathLst>
          </a:custGeom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1FEFD686-81C7-A517-F1C0-0C3D3EF340F2}"/>
              </a:ext>
            </a:extLst>
          </p:cNvPr>
          <p:cNvSpPr/>
          <p:nvPr/>
        </p:nvSpPr>
        <p:spPr>
          <a:xfrm>
            <a:off x="767250" y="3628115"/>
            <a:ext cx="1628275" cy="1628275"/>
          </a:xfrm>
          <a:prstGeom prst="ellipse">
            <a:avLst/>
          </a:prstGeom>
          <a:solidFill>
            <a:schemeClr val="accent4">
              <a:alpha val="9304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pic>
        <p:nvPicPr>
          <p:cNvPr id="10" name="Графический объект 9">
            <a:extLst>
              <a:ext uri="{FF2B5EF4-FFF2-40B4-BE49-F238E27FC236}">
                <a16:creationId xmlns:a16="http://schemas.microsoft.com/office/drawing/2014/main" id="{6032612E-888F-3F52-2DF9-1A7FC1C33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72707"/>
          <a:stretch>
            <a:fillRect/>
          </a:stretch>
        </p:blipFill>
        <p:spPr>
          <a:xfrm>
            <a:off x="5315713" y="5020135"/>
            <a:ext cx="6718341" cy="1871772"/>
          </a:xfrm>
          <a:custGeom>
            <a:avLst/>
            <a:gdLst>
              <a:gd name="connsiteX0" fmla="*/ 0 w 6718341"/>
              <a:gd name="connsiteY0" fmla="*/ 0 h 1871772"/>
              <a:gd name="connsiteX1" fmla="*/ 6718341 w 6718341"/>
              <a:gd name="connsiteY1" fmla="*/ 0 h 1871772"/>
              <a:gd name="connsiteX2" fmla="*/ 6718341 w 6718341"/>
              <a:gd name="connsiteY2" fmla="*/ 1871772 h 1871772"/>
              <a:gd name="connsiteX3" fmla="*/ 0 w 6718341"/>
              <a:gd name="connsiteY3" fmla="*/ 1871772 h 187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8341" h="1871772">
                <a:moveTo>
                  <a:pt x="0" y="0"/>
                </a:moveTo>
                <a:lnTo>
                  <a:pt x="6718341" y="0"/>
                </a:lnTo>
                <a:lnTo>
                  <a:pt x="6718341" y="1871772"/>
                </a:lnTo>
                <a:lnTo>
                  <a:pt x="0" y="1871772"/>
                </a:lnTo>
                <a:close/>
              </a:path>
            </a:pathLst>
          </a:cu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3CA6479C-DB58-C182-DA46-646A89A79A6F}"/>
              </a:ext>
            </a:extLst>
          </p:cNvPr>
          <p:cNvSpPr/>
          <p:nvPr/>
        </p:nvSpPr>
        <p:spPr>
          <a:xfrm>
            <a:off x="11469607" y="5904458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40F0BF7-907A-B0C3-5845-78EDA851891C}"/>
              </a:ext>
            </a:extLst>
          </p:cNvPr>
          <p:cNvSpPr/>
          <p:nvPr/>
        </p:nvSpPr>
        <p:spPr>
          <a:xfrm>
            <a:off x="3000866" y="2411479"/>
            <a:ext cx="376579" cy="37657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6" name="Графический объект 15">
            <a:extLst>
              <a:ext uri="{FF2B5EF4-FFF2-40B4-BE49-F238E27FC236}">
                <a16:creationId xmlns:a16="http://schemas.microsoft.com/office/drawing/2014/main" id="{5D287EAB-26E8-C8AF-6CB0-D37B7CB370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165" t="77500"/>
          <a:stretch>
            <a:fillRect/>
          </a:stretch>
        </p:blipFill>
        <p:spPr>
          <a:xfrm flipH="1">
            <a:off x="7732665" y="0"/>
            <a:ext cx="4459335" cy="1543022"/>
          </a:xfrm>
          <a:custGeom>
            <a:avLst/>
            <a:gdLst>
              <a:gd name="connsiteX0" fmla="*/ 0 w 4459335"/>
              <a:gd name="connsiteY0" fmla="*/ 0 h 1543022"/>
              <a:gd name="connsiteX1" fmla="*/ 4459335 w 4459335"/>
              <a:gd name="connsiteY1" fmla="*/ 0 h 1543022"/>
              <a:gd name="connsiteX2" fmla="*/ 4459335 w 4459335"/>
              <a:gd name="connsiteY2" fmla="*/ 1543022 h 1543022"/>
              <a:gd name="connsiteX3" fmla="*/ 0 w 4459335"/>
              <a:gd name="connsiteY3" fmla="*/ 1543022 h 154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9335" h="1543022">
                <a:moveTo>
                  <a:pt x="0" y="0"/>
                </a:moveTo>
                <a:lnTo>
                  <a:pt x="4459335" y="0"/>
                </a:lnTo>
                <a:lnTo>
                  <a:pt x="4459335" y="1543022"/>
                </a:lnTo>
                <a:lnTo>
                  <a:pt x="0" y="1543022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5323F-6D74-29FA-F04C-027DF2809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744" y="2304288"/>
            <a:ext cx="5513832" cy="2432304"/>
          </a:xfrm>
        </p:spPr>
        <p:txBody>
          <a:bodyPr rtlCol="0" anchor="t">
            <a:noAutofit/>
          </a:bodyPr>
          <a:lstStyle>
            <a:lvl1pPr>
              <a:defRPr lang="ru-MO" sz="6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354F95-4CC9-871D-2B3D-873AB0B213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52744" y="1885193"/>
            <a:ext cx="5943600" cy="411480"/>
          </a:xfrm>
        </p:spPr>
        <p:txBody>
          <a:bodyPr rtlCol="0"/>
          <a:lstStyle>
            <a:lvl1pPr marL="0" indent="0">
              <a:buNone/>
              <a:defRPr lang="ru-MO" sz="2400">
                <a:solidFill>
                  <a:schemeClr val="tx1"/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76109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ание —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336" y="722376"/>
            <a:ext cx="8870656" cy="764982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520" y="2404872"/>
            <a:ext cx="10716768" cy="3630168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2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320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F33A32FC-3A65-2B5F-2625-0FE903CD37D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7DFD42C5-F2A8-2017-93FA-4A8F8A7CB7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60168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ание —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Графический объект 38">
            <a:extLst>
              <a:ext uri="{FF2B5EF4-FFF2-40B4-BE49-F238E27FC236}">
                <a16:creationId xmlns:a16="http://schemas.microsoft.com/office/drawing/2014/main" id="{0FA7F5A0-ECAD-A574-6649-C548018706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427" r="82873"/>
          <a:stretch>
            <a:fillRect/>
          </a:stretch>
        </p:blipFill>
        <p:spPr>
          <a:xfrm>
            <a:off x="9233628" y="1"/>
            <a:ext cx="2958372" cy="6105105"/>
          </a:xfrm>
          <a:custGeom>
            <a:avLst/>
            <a:gdLst>
              <a:gd name="connsiteX0" fmla="*/ 0 w 2958372"/>
              <a:gd name="connsiteY0" fmla="*/ 0 h 6105105"/>
              <a:gd name="connsiteX1" fmla="*/ 2958372 w 2958372"/>
              <a:gd name="connsiteY1" fmla="*/ 0 h 6105105"/>
              <a:gd name="connsiteX2" fmla="*/ 2958372 w 2958372"/>
              <a:gd name="connsiteY2" fmla="*/ 6105105 h 6105105"/>
              <a:gd name="connsiteX3" fmla="*/ 0 w 2958372"/>
              <a:gd name="connsiteY3" fmla="*/ 6105105 h 610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8372" h="6105105">
                <a:moveTo>
                  <a:pt x="0" y="0"/>
                </a:moveTo>
                <a:lnTo>
                  <a:pt x="2958372" y="0"/>
                </a:lnTo>
                <a:lnTo>
                  <a:pt x="2958372" y="6105105"/>
                </a:lnTo>
                <a:lnTo>
                  <a:pt x="0" y="6105105"/>
                </a:lnTo>
                <a:close/>
              </a:path>
            </a:pathLst>
          </a:cu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98CD520B-B465-7A6D-37C4-8A060446902D}"/>
              </a:ext>
            </a:extLst>
          </p:cNvPr>
          <p:cNvSpPr/>
          <p:nvPr userDrawn="1"/>
        </p:nvSpPr>
        <p:spPr>
          <a:xfrm>
            <a:off x="2589592" y="723899"/>
            <a:ext cx="8870656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4C4684B3-A8D3-6A9A-C264-95DFAD1C3FCE}"/>
              </a:ext>
            </a:extLst>
          </p:cNvPr>
          <p:cNvSpPr/>
          <p:nvPr/>
        </p:nvSpPr>
        <p:spPr>
          <a:xfrm>
            <a:off x="9300014" y="2633978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AE1B9-1C14-F852-2B97-05DAA5F8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336" y="722376"/>
            <a:ext cx="8870656" cy="764982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433B37-5F68-E267-936F-4CA5474373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520" y="2221992"/>
            <a:ext cx="8284464" cy="3986784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320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C1E68FE-16F1-5C98-AEF6-0EAB9EA632CA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40" name="Нижний колонтитул 39">
            <a:extLst>
              <a:ext uri="{FF2B5EF4-FFF2-40B4-BE49-F238E27FC236}">
                <a16:creationId xmlns:a16="http://schemas.microsoft.com/office/drawing/2014/main" id="{8727F01E-45EF-F70F-2A04-1EA69A24634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41" name="Номер слайда 40">
            <a:extLst>
              <a:ext uri="{FF2B5EF4-FFF2-40B4-BE49-F238E27FC236}">
                <a16:creationId xmlns:a16="http://schemas.microsoft.com/office/drawing/2014/main" id="{C388A650-32E8-11EC-26EE-D260D1953D5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5313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цита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Графический объект 76">
            <a:extLst>
              <a:ext uri="{FF2B5EF4-FFF2-40B4-BE49-F238E27FC236}">
                <a16:creationId xmlns:a16="http://schemas.microsoft.com/office/drawing/2014/main" id="{527CC80A-3410-5824-B06B-C4176A6BF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145" t="-169" r="45423" b="28675"/>
          <a:stretch/>
        </p:blipFill>
        <p:spPr>
          <a:xfrm>
            <a:off x="-1" y="3467101"/>
            <a:ext cx="12192001" cy="3390899"/>
          </a:xfrm>
          <a:custGeom>
            <a:avLst/>
            <a:gdLst>
              <a:gd name="connsiteX0" fmla="*/ 0 w 12192001"/>
              <a:gd name="connsiteY0" fmla="*/ 0 h 3390899"/>
              <a:gd name="connsiteX1" fmla="*/ 12192001 w 12192001"/>
              <a:gd name="connsiteY1" fmla="*/ 0 h 3390899"/>
              <a:gd name="connsiteX2" fmla="*/ 12192001 w 12192001"/>
              <a:gd name="connsiteY2" fmla="*/ 2324100 h 3390899"/>
              <a:gd name="connsiteX3" fmla="*/ 12192001 w 12192001"/>
              <a:gd name="connsiteY3" fmla="*/ 3390899 h 3390899"/>
              <a:gd name="connsiteX4" fmla="*/ 0 w 12192001"/>
              <a:gd name="connsiteY4" fmla="*/ 3390899 h 339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3390899">
                <a:moveTo>
                  <a:pt x="0" y="0"/>
                </a:moveTo>
                <a:lnTo>
                  <a:pt x="12192001" y="0"/>
                </a:lnTo>
                <a:lnTo>
                  <a:pt x="12192001" y="2324100"/>
                </a:lnTo>
                <a:lnTo>
                  <a:pt x="12192001" y="3390899"/>
                </a:lnTo>
                <a:lnTo>
                  <a:pt x="0" y="3390899"/>
                </a:lnTo>
                <a:close/>
              </a:path>
            </a:pathLst>
          </a:custGeom>
        </p:spPr>
      </p:pic>
      <p:sp>
        <p:nvSpPr>
          <p:cNvPr id="53" name="Заголовок 1">
            <a:extLst>
              <a:ext uri="{FF2B5EF4-FFF2-40B4-BE49-F238E27FC236}">
                <a16:creationId xmlns:a16="http://schemas.microsoft.com/office/drawing/2014/main" id="{CB607447-86F1-863F-176B-E0B78D243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16152"/>
            <a:ext cx="8951976" cy="3191256"/>
          </a:xfrm>
        </p:spPr>
        <p:txBody>
          <a:bodyPr rtlCol="0" anchor="t">
            <a:noAutofit/>
          </a:bodyPr>
          <a:lstStyle>
            <a:lvl1pPr>
              <a:defRPr lang="ru-MO" sz="55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7" name="Графический объект 12">
            <a:extLst>
              <a:ext uri="{FF2B5EF4-FFF2-40B4-BE49-F238E27FC236}">
                <a16:creationId xmlns:a16="http://schemas.microsoft.com/office/drawing/2014/main" id="{E5105AB7-2E65-757B-FF2B-CFE19C5C87B7}"/>
              </a:ext>
            </a:extLst>
          </p:cNvPr>
          <p:cNvSpPr/>
          <p:nvPr userDrawn="1"/>
        </p:nvSpPr>
        <p:spPr>
          <a:xfrm rot="5400000" flipV="1">
            <a:off x="8634864" y="3426822"/>
            <a:ext cx="6355080" cy="2810"/>
          </a:xfrm>
          <a:custGeom>
            <a:avLst/>
            <a:gdLst>
              <a:gd name="connsiteX0" fmla="*/ 13912003 w 13911910"/>
              <a:gd name="connsiteY0" fmla="*/ 95 h 2810"/>
              <a:gd name="connsiteX1" fmla="*/ 93 w 13911910"/>
              <a:gd name="connsiteY1" fmla="*/ 95 h 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11910" h="2810">
                <a:moveTo>
                  <a:pt x="13912003" y="95"/>
                </a:moveTo>
                <a:lnTo>
                  <a:pt x="93" y="95"/>
                </a:lnTo>
              </a:path>
            </a:pathLst>
          </a:custGeom>
          <a:noFill/>
          <a:ln w="508812" cap="sq">
            <a:solidFill>
              <a:schemeClr val="accent3">
                <a:alpha val="84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59" name="Графический объект 12">
            <a:extLst>
              <a:ext uri="{FF2B5EF4-FFF2-40B4-BE49-F238E27FC236}">
                <a16:creationId xmlns:a16="http://schemas.microsoft.com/office/drawing/2014/main" id="{ECA42036-662E-03F7-941F-EDA42BEA5EDE}"/>
              </a:ext>
            </a:extLst>
          </p:cNvPr>
          <p:cNvSpPr/>
          <p:nvPr userDrawn="1"/>
        </p:nvSpPr>
        <p:spPr>
          <a:xfrm rot="5400000" flipV="1">
            <a:off x="7913504" y="3426822"/>
            <a:ext cx="6355080" cy="2810"/>
          </a:xfrm>
          <a:custGeom>
            <a:avLst/>
            <a:gdLst>
              <a:gd name="connsiteX0" fmla="*/ 13912003 w 13911910"/>
              <a:gd name="connsiteY0" fmla="*/ 95 h 2810"/>
              <a:gd name="connsiteX1" fmla="*/ 93 w 13911910"/>
              <a:gd name="connsiteY1" fmla="*/ 95 h 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11910" h="2810">
                <a:moveTo>
                  <a:pt x="13912003" y="95"/>
                </a:moveTo>
                <a:lnTo>
                  <a:pt x="93" y="95"/>
                </a:lnTo>
              </a:path>
            </a:pathLst>
          </a:custGeom>
          <a:noFill/>
          <a:ln w="508812" cap="sq">
            <a:solidFill>
              <a:schemeClr val="accent3">
                <a:alpha val="84000"/>
              </a:schemeClr>
            </a:solidFill>
            <a:prstDash val="solid"/>
            <a:miter/>
          </a:ln>
        </p:spPr>
        <p:txBody>
          <a:bodyPr rtlCol="0" anchor="ctr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9" name="Полилиния 47">
            <a:extLst>
              <a:ext uri="{FF2B5EF4-FFF2-40B4-BE49-F238E27FC236}">
                <a16:creationId xmlns:a16="http://schemas.microsoft.com/office/drawing/2014/main" id="{B90A79D3-C4F3-1056-F590-BFED7F28BC72}"/>
              </a:ext>
            </a:extLst>
          </p:cNvPr>
          <p:cNvSpPr/>
          <p:nvPr/>
        </p:nvSpPr>
        <p:spPr>
          <a:xfrm>
            <a:off x="685799" y="5342013"/>
            <a:ext cx="2157098" cy="1515987"/>
          </a:xfrm>
          <a:custGeom>
            <a:avLst/>
            <a:gdLst>
              <a:gd name="connsiteX0" fmla="*/ 1078549 w 2157098"/>
              <a:gd name="connsiteY0" fmla="*/ 0 h 1515987"/>
              <a:gd name="connsiteX1" fmla="*/ 2157098 w 2157098"/>
              <a:gd name="connsiteY1" fmla="*/ 1078549 h 1515987"/>
              <a:gd name="connsiteX2" fmla="*/ 2072340 w 2157098"/>
              <a:gd name="connsiteY2" fmla="*/ 1498369 h 1515987"/>
              <a:gd name="connsiteX3" fmla="*/ 2062778 w 2157098"/>
              <a:gd name="connsiteY3" fmla="*/ 1515987 h 1515987"/>
              <a:gd name="connsiteX4" fmla="*/ 94321 w 2157098"/>
              <a:gd name="connsiteY4" fmla="*/ 1515987 h 1515987"/>
              <a:gd name="connsiteX5" fmla="*/ 84758 w 2157098"/>
              <a:gd name="connsiteY5" fmla="*/ 1498369 h 1515987"/>
              <a:gd name="connsiteX6" fmla="*/ 0 w 2157098"/>
              <a:gd name="connsiteY6" fmla="*/ 1078549 h 1515987"/>
              <a:gd name="connsiteX7" fmla="*/ 1078549 w 2157098"/>
              <a:gd name="connsiteY7" fmla="*/ 0 h 1515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7098" h="1515987">
                <a:moveTo>
                  <a:pt x="1078549" y="0"/>
                </a:moveTo>
                <a:cubicBezTo>
                  <a:pt x="1674215" y="0"/>
                  <a:pt x="2157098" y="482883"/>
                  <a:pt x="2157098" y="1078549"/>
                </a:cubicBezTo>
                <a:cubicBezTo>
                  <a:pt x="2157098" y="1227466"/>
                  <a:pt x="2126918" y="1369333"/>
                  <a:pt x="2072340" y="1498369"/>
                </a:cubicBezTo>
                <a:lnTo>
                  <a:pt x="2062778" y="1515987"/>
                </a:lnTo>
                <a:lnTo>
                  <a:pt x="94321" y="1515987"/>
                </a:lnTo>
                <a:lnTo>
                  <a:pt x="84758" y="1498369"/>
                </a:lnTo>
                <a:cubicBezTo>
                  <a:pt x="30180" y="1369333"/>
                  <a:pt x="0" y="1227466"/>
                  <a:pt x="0" y="1078549"/>
                </a:cubicBezTo>
                <a:cubicBezTo>
                  <a:pt x="0" y="482883"/>
                  <a:pt x="482883" y="0"/>
                  <a:pt x="1078549" y="0"/>
                </a:cubicBezTo>
                <a:close/>
              </a:path>
            </a:pathLst>
          </a:custGeom>
          <a:solidFill>
            <a:schemeClr val="accent4">
              <a:alpha val="8321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31FFE4B3-23C8-22B1-E231-C5753166B687}"/>
              </a:ext>
            </a:extLst>
          </p:cNvPr>
          <p:cNvSpPr/>
          <p:nvPr/>
        </p:nvSpPr>
        <p:spPr>
          <a:xfrm>
            <a:off x="10905848" y="106306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26" name="Графический объект 25" hidden="1">
            <a:extLst>
              <a:ext uri="{FF2B5EF4-FFF2-40B4-BE49-F238E27FC236}">
                <a16:creationId xmlns:a16="http://schemas.microsoft.com/office/drawing/2014/main" id="{422E8005-83A8-3555-6EFB-842E78C629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62"/>
          <a:stretch/>
        </p:blipFill>
        <p:spPr>
          <a:xfrm>
            <a:off x="-6187440" y="1779373"/>
            <a:ext cx="20888725" cy="4583992"/>
          </a:xfrm>
          <a:custGeom>
            <a:avLst/>
            <a:gdLst>
              <a:gd name="connsiteX0" fmla="*/ 6153662 w 20854947"/>
              <a:gd name="connsiteY0" fmla="*/ 0 h 4583992"/>
              <a:gd name="connsiteX1" fmla="*/ 20854947 w 20854947"/>
              <a:gd name="connsiteY1" fmla="*/ 0 h 4583992"/>
              <a:gd name="connsiteX2" fmla="*/ 20854947 w 20854947"/>
              <a:gd name="connsiteY2" fmla="*/ 2190264 h 4583992"/>
              <a:gd name="connsiteX3" fmla="*/ 18345663 w 20854947"/>
              <a:gd name="connsiteY3" fmla="*/ 2190264 h 4583992"/>
              <a:gd name="connsiteX4" fmla="*/ 18345663 w 20854947"/>
              <a:gd name="connsiteY4" fmla="*/ 4583992 h 4583992"/>
              <a:gd name="connsiteX5" fmla="*/ 0 w 20854947"/>
              <a:gd name="connsiteY5" fmla="*/ 4583992 h 4583992"/>
              <a:gd name="connsiteX6" fmla="*/ 0 w 20854947"/>
              <a:gd name="connsiteY6" fmla="*/ 4313374 h 4583992"/>
              <a:gd name="connsiteX7" fmla="*/ 6153662 w 20854947"/>
              <a:gd name="connsiteY7" fmla="*/ 4313374 h 458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54947" h="4583992">
                <a:moveTo>
                  <a:pt x="6153662" y="0"/>
                </a:moveTo>
                <a:lnTo>
                  <a:pt x="20854947" y="0"/>
                </a:lnTo>
                <a:lnTo>
                  <a:pt x="20854947" y="2190264"/>
                </a:lnTo>
                <a:lnTo>
                  <a:pt x="18345663" y="2190264"/>
                </a:lnTo>
                <a:lnTo>
                  <a:pt x="18345663" y="4583992"/>
                </a:lnTo>
                <a:lnTo>
                  <a:pt x="0" y="4583992"/>
                </a:lnTo>
                <a:lnTo>
                  <a:pt x="0" y="4313374"/>
                </a:lnTo>
                <a:lnTo>
                  <a:pt x="6153662" y="4313374"/>
                </a:lnTo>
                <a:close/>
              </a:path>
            </a:pathLst>
          </a:cu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CE354F95-4CC9-871D-2B3D-873AB0B213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0080" y="4581144"/>
            <a:ext cx="6510528" cy="365760"/>
          </a:xfrm>
        </p:spPr>
        <p:txBody>
          <a:bodyPr rtlCol="0">
            <a:normAutofit/>
          </a:bodyPr>
          <a:lstStyle>
            <a:lvl1pPr marL="0" indent="0">
              <a:buNone/>
              <a:defRPr lang="ru-MO" sz="1800">
                <a:solidFill>
                  <a:schemeClr val="tx1"/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9" name="Овал 78">
            <a:extLst>
              <a:ext uri="{FF2B5EF4-FFF2-40B4-BE49-F238E27FC236}">
                <a16:creationId xmlns:a16="http://schemas.microsoft.com/office/drawing/2014/main" id="{76D8E3E3-8A4C-591F-3DAB-1D6E46AA4DB9}"/>
              </a:ext>
            </a:extLst>
          </p:cNvPr>
          <p:cNvSpPr/>
          <p:nvPr userDrawn="1"/>
        </p:nvSpPr>
        <p:spPr>
          <a:xfrm>
            <a:off x="11626517" y="1063062"/>
            <a:ext cx="374904" cy="37490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6726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манда —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4EA91DE6-3A10-8EDA-34AB-D931B1792C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8116"/>
          <a:stretch>
            <a:fillRect/>
          </a:stretch>
        </p:blipFill>
        <p:spPr>
          <a:xfrm rot="5400000" flipH="1">
            <a:off x="9476084" y="1778851"/>
            <a:ext cx="4393983" cy="773351"/>
          </a:xfrm>
          <a:custGeom>
            <a:avLst/>
            <a:gdLst>
              <a:gd name="connsiteX0" fmla="*/ 4393983 w 4393983"/>
              <a:gd name="connsiteY0" fmla="*/ 773351 h 773351"/>
              <a:gd name="connsiteX1" fmla="*/ 4393983 w 4393983"/>
              <a:gd name="connsiteY1" fmla="*/ 0 h 773351"/>
              <a:gd name="connsiteX2" fmla="*/ 0 w 4393983"/>
              <a:gd name="connsiteY2" fmla="*/ 0 h 773351"/>
              <a:gd name="connsiteX3" fmla="*/ 0 w 4393983"/>
              <a:gd name="connsiteY3" fmla="*/ 773351 h 77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3983" h="773351">
                <a:moveTo>
                  <a:pt x="4393983" y="773351"/>
                </a:moveTo>
                <a:lnTo>
                  <a:pt x="4393983" y="0"/>
                </a:lnTo>
                <a:lnTo>
                  <a:pt x="0" y="0"/>
                </a:lnTo>
                <a:lnTo>
                  <a:pt x="0" y="773351"/>
                </a:lnTo>
                <a:close/>
              </a:path>
            </a:pathLst>
          </a:custGeom>
        </p:spPr>
      </p:pic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06608174-ED17-1D4B-48DF-EA532646C797}"/>
              </a:ext>
            </a:extLst>
          </p:cNvPr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75" name="Заголовок 74">
            <a:extLst>
              <a:ext uri="{FF2B5EF4-FFF2-40B4-BE49-F238E27FC236}">
                <a16:creationId xmlns:a16="http://schemas.microsoft.com/office/drawing/2014/main" id="{45C7CFA5-6EFF-944C-B5AF-96795687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941AE0A6-2671-E79C-548D-3AA4D5D9CB11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42152D0E-B03D-CC17-D0CC-650AE3953FCF}"/>
              </a:ext>
            </a:extLst>
          </p:cNvPr>
          <p:cNvCxnSpPr>
            <a:cxnSpLocks/>
          </p:cNvCxnSpPr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Графический объект 82">
            <a:extLst>
              <a:ext uri="{FF2B5EF4-FFF2-40B4-BE49-F238E27FC236}">
                <a16:creationId xmlns:a16="http://schemas.microsoft.com/office/drawing/2014/main" id="{65438DF6-6622-6EE4-F01A-D199CAE96D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9712EE3B-E131-C405-FCA7-8263094DF01B}"/>
              </a:ext>
            </a:extLst>
          </p:cNvPr>
          <p:cNvCxnSpPr>
            <a:cxnSpLocks/>
          </p:cNvCxnSpPr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Графический объект 10">
            <a:extLst>
              <a:ext uri="{FF2B5EF4-FFF2-40B4-BE49-F238E27FC236}">
                <a16:creationId xmlns:a16="http://schemas.microsoft.com/office/drawing/2014/main" id="{3A3CEC7E-9097-B8E8-85C0-CDDB2AE614D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0956"/>
          <a:stretch>
            <a:fillRect/>
          </a:stretch>
        </p:blipFill>
        <p:spPr>
          <a:xfrm>
            <a:off x="6471911" y="2707661"/>
            <a:ext cx="5744279" cy="766881"/>
          </a:xfrm>
          <a:custGeom>
            <a:avLst/>
            <a:gdLst>
              <a:gd name="connsiteX0" fmla="*/ 0 w 5744279"/>
              <a:gd name="connsiteY0" fmla="*/ 0 h 766881"/>
              <a:gd name="connsiteX1" fmla="*/ 5744279 w 5744279"/>
              <a:gd name="connsiteY1" fmla="*/ 0 h 766881"/>
              <a:gd name="connsiteX2" fmla="*/ 5744279 w 5744279"/>
              <a:gd name="connsiteY2" fmla="*/ 766881 h 766881"/>
              <a:gd name="connsiteX3" fmla="*/ 0 w 5744279"/>
              <a:gd name="connsiteY3" fmla="*/ 766881 h 76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44279" h="766881">
                <a:moveTo>
                  <a:pt x="0" y="0"/>
                </a:moveTo>
                <a:lnTo>
                  <a:pt x="5744279" y="0"/>
                </a:lnTo>
                <a:lnTo>
                  <a:pt x="5744279" y="766881"/>
                </a:lnTo>
                <a:lnTo>
                  <a:pt x="0" y="766881"/>
                </a:lnTo>
                <a:close/>
              </a:path>
            </a:pathLst>
          </a:custGeom>
        </p:spPr>
      </p:pic>
      <p:pic>
        <p:nvPicPr>
          <p:cNvPr id="13" name="Графический объект 12">
            <a:extLst>
              <a:ext uri="{FF2B5EF4-FFF2-40B4-BE49-F238E27FC236}">
                <a16:creationId xmlns:a16="http://schemas.microsoft.com/office/drawing/2014/main" id="{96DCF26E-2BB7-CA60-73C4-CC02E6B54E8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55255"/>
          <a:stretch>
            <a:fillRect/>
          </a:stretch>
        </p:blipFill>
        <p:spPr>
          <a:xfrm>
            <a:off x="-50829" y="2707661"/>
            <a:ext cx="5240777" cy="766881"/>
          </a:xfrm>
          <a:custGeom>
            <a:avLst/>
            <a:gdLst>
              <a:gd name="connsiteX0" fmla="*/ 0 w 5240777"/>
              <a:gd name="connsiteY0" fmla="*/ 0 h 766881"/>
              <a:gd name="connsiteX1" fmla="*/ 5240777 w 5240777"/>
              <a:gd name="connsiteY1" fmla="*/ 0 h 766881"/>
              <a:gd name="connsiteX2" fmla="*/ 5240777 w 5240777"/>
              <a:gd name="connsiteY2" fmla="*/ 766881 h 766881"/>
              <a:gd name="connsiteX3" fmla="*/ 0 w 5240777"/>
              <a:gd name="connsiteY3" fmla="*/ 766881 h 76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0777" h="766881">
                <a:moveTo>
                  <a:pt x="0" y="0"/>
                </a:moveTo>
                <a:lnTo>
                  <a:pt x="5240777" y="0"/>
                </a:lnTo>
                <a:lnTo>
                  <a:pt x="5240777" y="766881"/>
                </a:lnTo>
                <a:lnTo>
                  <a:pt x="0" y="766881"/>
                </a:lnTo>
                <a:close/>
              </a:path>
            </a:pathLst>
          </a:cu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70074BFB-1FF4-E27D-E273-B30A1A926B24}"/>
              </a:ext>
            </a:extLst>
          </p:cNvPr>
          <p:cNvSpPr/>
          <p:nvPr userDrawn="1"/>
        </p:nvSpPr>
        <p:spPr>
          <a:xfrm>
            <a:off x="4032611" y="2039801"/>
            <a:ext cx="1989036" cy="19890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B714380A-B062-A581-202E-A9250F901047}"/>
              </a:ext>
            </a:extLst>
          </p:cNvPr>
          <p:cNvSpPr/>
          <p:nvPr userDrawn="1"/>
        </p:nvSpPr>
        <p:spPr>
          <a:xfrm>
            <a:off x="6170354" y="2039801"/>
            <a:ext cx="1989036" cy="19890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172440E0-AFFD-74CD-6BF4-1208AAECF546}"/>
              </a:ext>
            </a:extLst>
          </p:cNvPr>
          <p:cNvSpPr/>
          <p:nvPr userDrawn="1"/>
        </p:nvSpPr>
        <p:spPr>
          <a:xfrm>
            <a:off x="6170354" y="4362518"/>
            <a:ext cx="1989036" cy="19890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9DF24E9A-60F5-6DAB-FE7A-37F79F6F9AA9}"/>
              </a:ext>
            </a:extLst>
          </p:cNvPr>
          <p:cNvSpPr/>
          <p:nvPr userDrawn="1"/>
        </p:nvSpPr>
        <p:spPr>
          <a:xfrm>
            <a:off x="4032612" y="4362518"/>
            <a:ext cx="1989036" cy="19890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23" name="Полилиния 16">
            <a:extLst>
              <a:ext uri="{FF2B5EF4-FFF2-40B4-BE49-F238E27FC236}">
                <a16:creationId xmlns:a16="http://schemas.microsoft.com/office/drawing/2014/main" id="{E4234E63-55EE-8BC8-D5B8-C9346AA39037}"/>
              </a:ext>
            </a:extLst>
          </p:cNvPr>
          <p:cNvSpPr/>
          <p:nvPr userDrawn="1"/>
        </p:nvSpPr>
        <p:spPr>
          <a:xfrm>
            <a:off x="624057" y="4000974"/>
            <a:ext cx="4046047" cy="1354794"/>
          </a:xfrm>
          <a:custGeom>
            <a:avLst/>
            <a:gdLst>
              <a:gd name="connsiteX0" fmla="*/ 0 w 4046047"/>
              <a:gd name="connsiteY0" fmla="*/ 0 h 1354794"/>
              <a:gd name="connsiteX1" fmla="*/ 4046047 w 4046047"/>
              <a:gd name="connsiteY1" fmla="*/ 530971 h 1354794"/>
              <a:gd name="connsiteX2" fmla="*/ 4046047 w 4046047"/>
              <a:gd name="connsiteY2" fmla="*/ 1354794 h 1354794"/>
              <a:gd name="connsiteX3" fmla="*/ 620191 w 4046047"/>
              <a:gd name="connsiteY3" fmla="*/ 1354794 h 1354794"/>
              <a:gd name="connsiteX4" fmla="*/ 0 w 4046047"/>
              <a:gd name="connsiteY4" fmla="*/ 783283 h 1354794"/>
              <a:gd name="connsiteX0" fmla="*/ 4046047 w 4137487"/>
              <a:gd name="connsiteY0" fmla="*/ 530971 h 1354794"/>
              <a:gd name="connsiteX1" fmla="*/ 4046047 w 4137487"/>
              <a:gd name="connsiteY1" fmla="*/ 1354794 h 1354794"/>
              <a:gd name="connsiteX2" fmla="*/ 620191 w 4137487"/>
              <a:gd name="connsiteY2" fmla="*/ 1354794 h 1354794"/>
              <a:gd name="connsiteX3" fmla="*/ 0 w 4137487"/>
              <a:gd name="connsiteY3" fmla="*/ 783283 h 1354794"/>
              <a:gd name="connsiteX4" fmla="*/ 0 w 4137487"/>
              <a:gd name="connsiteY4" fmla="*/ 0 h 1354794"/>
              <a:gd name="connsiteX5" fmla="*/ 4137487 w 4137487"/>
              <a:gd name="connsiteY5" fmla="*/ 622411 h 1354794"/>
              <a:gd name="connsiteX0" fmla="*/ 4046047 w 4137487"/>
              <a:gd name="connsiteY0" fmla="*/ 1354794 h 1354794"/>
              <a:gd name="connsiteX1" fmla="*/ 620191 w 4137487"/>
              <a:gd name="connsiteY1" fmla="*/ 1354794 h 1354794"/>
              <a:gd name="connsiteX2" fmla="*/ 0 w 4137487"/>
              <a:gd name="connsiteY2" fmla="*/ 783283 h 1354794"/>
              <a:gd name="connsiteX3" fmla="*/ 0 w 4137487"/>
              <a:gd name="connsiteY3" fmla="*/ 0 h 1354794"/>
              <a:gd name="connsiteX4" fmla="*/ 4137487 w 4137487"/>
              <a:gd name="connsiteY4" fmla="*/ 622411 h 1354794"/>
              <a:gd name="connsiteX0" fmla="*/ 4046047 w 4046047"/>
              <a:gd name="connsiteY0" fmla="*/ 1354794 h 1354794"/>
              <a:gd name="connsiteX1" fmla="*/ 620191 w 4046047"/>
              <a:gd name="connsiteY1" fmla="*/ 1354794 h 1354794"/>
              <a:gd name="connsiteX2" fmla="*/ 0 w 4046047"/>
              <a:gd name="connsiteY2" fmla="*/ 783283 h 1354794"/>
              <a:gd name="connsiteX3" fmla="*/ 0 w 4046047"/>
              <a:gd name="connsiteY3" fmla="*/ 0 h 13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6047" h="1354794">
                <a:moveTo>
                  <a:pt x="4046047" y="1354794"/>
                </a:moveTo>
                <a:lnTo>
                  <a:pt x="620191" y="1354794"/>
                </a:lnTo>
                <a:cubicBezTo>
                  <a:pt x="277669" y="1354794"/>
                  <a:pt x="0" y="1098920"/>
                  <a:pt x="0" y="783283"/>
                </a:cubicBez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5" name="Полилиния 18">
            <a:extLst>
              <a:ext uri="{FF2B5EF4-FFF2-40B4-BE49-F238E27FC236}">
                <a16:creationId xmlns:a16="http://schemas.microsoft.com/office/drawing/2014/main" id="{9F752DEF-757A-19B9-7805-B7A70E94C5F2}"/>
              </a:ext>
            </a:extLst>
          </p:cNvPr>
          <p:cNvSpPr/>
          <p:nvPr userDrawn="1"/>
        </p:nvSpPr>
        <p:spPr>
          <a:xfrm flipH="1">
            <a:off x="544607" y="2735191"/>
            <a:ext cx="80439" cy="1697503"/>
          </a:xfrm>
          <a:custGeom>
            <a:avLst/>
            <a:gdLst>
              <a:gd name="connsiteX0" fmla="*/ 973027 w 5838044"/>
              <a:gd name="connsiteY0" fmla="*/ 0 h 7382204"/>
              <a:gd name="connsiteX1" fmla="*/ 4865018 w 5838044"/>
              <a:gd name="connsiteY1" fmla="*/ 0 h 7382204"/>
              <a:gd name="connsiteX2" fmla="*/ 5838044 w 5838044"/>
              <a:gd name="connsiteY2" fmla="*/ 973027 h 7382204"/>
              <a:gd name="connsiteX3" fmla="*/ 5838044 w 5838044"/>
              <a:gd name="connsiteY3" fmla="*/ 7382204 h 7382204"/>
              <a:gd name="connsiteX4" fmla="*/ 0 w 5838044"/>
              <a:gd name="connsiteY4" fmla="*/ 7382204 h 7382204"/>
              <a:gd name="connsiteX5" fmla="*/ 0 w 5838044"/>
              <a:gd name="connsiteY5" fmla="*/ 973027 h 7382204"/>
              <a:gd name="connsiteX6" fmla="*/ 973027 w 5838044"/>
              <a:gd name="connsiteY6" fmla="*/ 0 h 7382204"/>
              <a:gd name="connsiteX0" fmla="*/ 973027 w 5838044"/>
              <a:gd name="connsiteY0" fmla="*/ 0 h 7382204"/>
              <a:gd name="connsiteX1" fmla="*/ 4865018 w 5838044"/>
              <a:gd name="connsiteY1" fmla="*/ 0 h 7382204"/>
              <a:gd name="connsiteX2" fmla="*/ 5838044 w 5838044"/>
              <a:gd name="connsiteY2" fmla="*/ 973027 h 7382204"/>
              <a:gd name="connsiteX3" fmla="*/ 0 w 5838044"/>
              <a:gd name="connsiteY3" fmla="*/ 7382204 h 7382204"/>
              <a:gd name="connsiteX4" fmla="*/ 0 w 5838044"/>
              <a:gd name="connsiteY4" fmla="*/ 973027 h 7382204"/>
              <a:gd name="connsiteX5" fmla="*/ 973027 w 5838044"/>
              <a:gd name="connsiteY5" fmla="*/ 0 h 7382204"/>
              <a:gd name="connsiteX0" fmla="*/ 5838044 w 5929484"/>
              <a:gd name="connsiteY0" fmla="*/ 973027 h 7382204"/>
              <a:gd name="connsiteX1" fmla="*/ 0 w 5929484"/>
              <a:gd name="connsiteY1" fmla="*/ 7382204 h 7382204"/>
              <a:gd name="connsiteX2" fmla="*/ 0 w 5929484"/>
              <a:gd name="connsiteY2" fmla="*/ 973027 h 7382204"/>
              <a:gd name="connsiteX3" fmla="*/ 973027 w 5929484"/>
              <a:gd name="connsiteY3" fmla="*/ 0 h 7382204"/>
              <a:gd name="connsiteX4" fmla="*/ 4865018 w 5929484"/>
              <a:gd name="connsiteY4" fmla="*/ 0 h 7382204"/>
              <a:gd name="connsiteX5" fmla="*/ 5929484 w 5929484"/>
              <a:gd name="connsiteY5" fmla="*/ 1064467 h 7382204"/>
              <a:gd name="connsiteX0" fmla="*/ 5838044 w 5996391"/>
              <a:gd name="connsiteY0" fmla="*/ 973027 h 7382204"/>
              <a:gd name="connsiteX1" fmla="*/ 0 w 5996391"/>
              <a:gd name="connsiteY1" fmla="*/ 7382204 h 7382204"/>
              <a:gd name="connsiteX2" fmla="*/ 0 w 5996391"/>
              <a:gd name="connsiteY2" fmla="*/ 973027 h 7382204"/>
              <a:gd name="connsiteX3" fmla="*/ 973027 w 5996391"/>
              <a:gd name="connsiteY3" fmla="*/ 0 h 7382204"/>
              <a:gd name="connsiteX4" fmla="*/ 4865018 w 5996391"/>
              <a:gd name="connsiteY4" fmla="*/ 0 h 7382204"/>
              <a:gd name="connsiteX5" fmla="*/ 5996391 w 5996391"/>
              <a:gd name="connsiteY5" fmla="*/ 819140 h 7382204"/>
              <a:gd name="connsiteX0" fmla="*/ 5771136 w 5996391"/>
              <a:gd name="connsiteY0" fmla="*/ 4764441 h 7382204"/>
              <a:gd name="connsiteX1" fmla="*/ 0 w 5996391"/>
              <a:gd name="connsiteY1" fmla="*/ 7382204 h 7382204"/>
              <a:gd name="connsiteX2" fmla="*/ 0 w 5996391"/>
              <a:gd name="connsiteY2" fmla="*/ 973027 h 7382204"/>
              <a:gd name="connsiteX3" fmla="*/ 973027 w 5996391"/>
              <a:gd name="connsiteY3" fmla="*/ 0 h 7382204"/>
              <a:gd name="connsiteX4" fmla="*/ 4865018 w 5996391"/>
              <a:gd name="connsiteY4" fmla="*/ 0 h 7382204"/>
              <a:gd name="connsiteX5" fmla="*/ 5996391 w 5996391"/>
              <a:gd name="connsiteY5" fmla="*/ 819140 h 7382204"/>
              <a:gd name="connsiteX0" fmla="*/ 0 w 5996391"/>
              <a:gd name="connsiteY0" fmla="*/ 7382204 h 7382204"/>
              <a:gd name="connsiteX1" fmla="*/ 0 w 5996391"/>
              <a:gd name="connsiteY1" fmla="*/ 973027 h 7382204"/>
              <a:gd name="connsiteX2" fmla="*/ 973027 w 5996391"/>
              <a:gd name="connsiteY2" fmla="*/ 0 h 7382204"/>
              <a:gd name="connsiteX3" fmla="*/ 4865018 w 5996391"/>
              <a:gd name="connsiteY3" fmla="*/ 0 h 7382204"/>
              <a:gd name="connsiteX4" fmla="*/ 5996391 w 5996391"/>
              <a:gd name="connsiteY4" fmla="*/ 819140 h 7382204"/>
              <a:gd name="connsiteX0" fmla="*/ 0 w 4865018"/>
              <a:gd name="connsiteY0" fmla="*/ 7382204 h 7382204"/>
              <a:gd name="connsiteX1" fmla="*/ 0 w 4865018"/>
              <a:gd name="connsiteY1" fmla="*/ 973027 h 7382204"/>
              <a:gd name="connsiteX2" fmla="*/ 973027 w 4865018"/>
              <a:gd name="connsiteY2" fmla="*/ 0 h 7382204"/>
              <a:gd name="connsiteX3" fmla="*/ 4865018 w 4865018"/>
              <a:gd name="connsiteY3" fmla="*/ 0 h 7382204"/>
              <a:gd name="connsiteX0" fmla="*/ 0 w 973027"/>
              <a:gd name="connsiteY0" fmla="*/ 7382204 h 7382204"/>
              <a:gd name="connsiteX1" fmla="*/ 0 w 973027"/>
              <a:gd name="connsiteY1" fmla="*/ 973027 h 7382204"/>
              <a:gd name="connsiteX2" fmla="*/ 973027 w 973027"/>
              <a:gd name="connsiteY2" fmla="*/ 0 h 7382204"/>
              <a:gd name="connsiteX0" fmla="*/ 0 w 0"/>
              <a:gd name="connsiteY0" fmla="*/ 6409177 h 6409177"/>
              <a:gd name="connsiteX1" fmla="*/ 0 w 0"/>
              <a:gd name="connsiteY1" fmla="*/ 0 h 6409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409177">
                <a:moveTo>
                  <a:pt x="0" y="6409177"/>
                </a:move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7" name="Полилиния 20">
            <a:extLst>
              <a:ext uri="{FF2B5EF4-FFF2-40B4-BE49-F238E27FC236}">
                <a16:creationId xmlns:a16="http://schemas.microsoft.com/office/drawing/2014/main" id="{6010C008-0418-12FF-A80A-05ECF85F5EB6}"/>
              </a:ext>
            </a:extLst>
          </p:cNvPr>
          <p:cNvSpPr/>
          <p:nvPr userDrawn="1"/>
        </p:nvSpPr>
        <p:spPr>
          <a:xfrm flipH="1">
            <a:off x="7620566" y="3973595"/>
            <a:ext cx="4046047" cy="1354794"/>
          </a:xfrm>
          <a:custGeom>
            <a:avLst/>
            <a:gdLst>
              <a:gd name="connsiteX0" fmla="*/ 0 w 4046047"/>
              <a:gd name="connsiteY0" fmla="*/ 0 h 1354794"/>
              <a:gd name="connsiteX1" fmla="*/ 4046047 w 4046047"/>
              <a:gd name="connsiteY1" fmla="*/ 530971 h 1354794"/>
              <a:gd name="connsiteX2" fmla="*/ 4046047 w 4046047"/>
              <a:gd name="connsiteY2" fmla="*/ 1354794 h 1354794"/>
              <a:gd name="connsiteX3" fmla="*/ 620191 w 4046047"/>
              <a:gd name="connsiteY3" fmla="*/ 1354794 h 1354794"/>
              <a:gd name="connsiteX4" fmla="*/ 0 w 4046047"/>
              <a:gd name="connsiteY4" fmla="*/ 783283 h 1354794"/>
              <a:gd name="connsiteX0" fmla="*/ 4046047 w 4137487"/>
              <a:gd name="connsiteY0" fmla="*/ 530971 h 1354794"/>
              <a:gd name="connsiteX1" fmla="*/ 4046047 w 4137487"/>
              <a:gd name="connsiteY1" fmla="*/ 1354794 h 1354794"/>
              <a:gd name="connsiteX2" fmla="*/ 620191 w 4137487"/>
              <a:gd name="connsiteY2" fmla="*/ 1354794 h 1354794"/>
              <a:gd name="connsiteX3" fmla="*/ 0 w 4137487"/>
              <a:gd name="connsiteY3" fmla="*/ 783283 h 1354794"/>
              <a:gd name="connsiteX4" fmla="*/ 0 w 4137487"/>
              <a:gd name="connsiteY4" fmla="*/ 0 h 1354794"/>
              <a:gd name="connsiteX5" fmla="*/ 4137487 w 4137487"/>
              <a:gd name="connsiteY5" fmla="*/ 622411 h 1354794"/>
              <a:gd name="connsiteX0" fmla="*/ 4046047 w 4137487"/>
              <a:gd name="connsiteY0" fmla="*/ 1354794 h 1354794"/>
              <a:gd name="connsiteX1" fmla="*/ 620191 w 4137487"/>
              <a:gd name="connsiteY1" fmla="*/ 1354794 h 1354794"/>
              <a:gd name="connsiteX2" fmla="*/ 0 w 4137487"/>
              <a:gd name="connsiteY2" fmla="*/ 783283 h 1354794"/>
              <a:gd name="connsiteX3" fmla="*/ 0 w 4137487"/>
              <a:gd name="connsiteY3" fmla="*/ 0 h 1354794"/>
              <a:gd name="connsiteX4" fmla="*/ 4137487 w 4137487"/>
              <a:gd name="connsiteY4" fmla="*/ 622411 h 1354794"/>
              <a:gd name="connsiteX0" fmla="*/ 4046047 w 4046047"/>
              <a:gd name="connsiteY0" fmla="*/ 1354794 h 1354794"/>
              <a:gd name="connsiteX1" fmla="*/ 620191 w 4046047"/>
              <a:gd name="connsiteY1" fmla="*/ 1354794 h 1354794"/>
              <a:gd name="connsiteX2" fmla="*/ 0 w 4046047"/>
              <a:gd name="connsiteY2" fmla="*/ 783283 h 1354794"/>
              <a:gd name="connsiteX3" fmla="*/ 0 w 4046047"/>
              <a:gd name="connsiteY3" fmla="*/ 0 h 13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6047" h="1354794">
                <a:moveTo>
                  <a:pt x="4046047" y="1354794"/>
                </a:moveTo>
                <a:lnTo>
                  <a:pt x="620191" y="1354794"/>
                </a:lnTo>
                <a:cubicBezTo>
                  <a:pt x="277669" y="1354794"/>
                  <a:pt x="0" y="1098920"/>
                  <a:pt x="0" y="783283"/>
                </a:cubicBezTo>
                <a:lnTo>
                  <a:pt x="0" y="0"/>
                </a:lnTo>
              </a:path>
            </a:pathLst>
          </a:custGeom>
          <a:noFill/>
          <a:ln w="762000" cap="rnd" cmpd="sng">
            <a:solidFill>
              <a:schemeClr val="accent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529188"/>
                      <a:gd name="connsiteY0" fmla="*/ 588210 h 5854720"/>
                      <a:gd name="connsiteX1" fmla="*/ 588210 w 3529188"/>
                      <a:gd name="connsiteY1" fmla="*/ 0 h 5854720"/>
                      <a:gd name="connsiteX2" fmla="*/ 1223457 w 3529188"/>
                      <a:gd name="connsiteY2" fmla="*/ 0 h 5854720"/>
                      <a:gd name="connsiteX3" fmla="*/ 1788122 w 3529188"/>
                      <a:gd name="connsiteY3" fmla="*/ 0 h 5854720"/>
                      <a:gd name="connsiteX4" fmla="*/ 2329258 w 3529188"/>
                      <a:gd name="connsiteY4" fmla="*/ 0 h 5854720"/>
                      <a:gd name="connsiteX5" fmla="*/ 2940978 w 3529188"/>
                      <a:gd name="connsiteY5" fmla="*/ 0 h 5854720"/>
                      <a:gd name="connsiteX6" fmla="*/ 3529188 w 3529188"/>
                      <a:gd name="connsiteY6" fmla="*/ 588210 h 5854720"/>
                      <a:gd name="connsiteX7" fmla="*/ 3529188 w 3529188"/>
                      <a:gd name="connsiteY7" fmla="*/ 1172998 h 5854720"/>
                      <a:gd name="connsiteX8" fmla="*/ 3529188 w 3529188"/>
                      <a:gd name="connsiteY8" fmla="*/ 1851351 h 5854720"/>
                      <a:gd name="connsiteX9" fmla="*/ 3529188 w 3529188"/>
                      <a:gd name="connsiteY9" fmla="*/ 2295790 h 5854720"/>
                      <a:gd name="connsiteX10" fmla="*/ 3529188 w 3529188"/>
                      <a:gd name="connsiteY10" fmla="*/ 2880577 h 5854720"/>
                      <a:gd name="connsiteX11" fmla="*/ 3529188 w 3529188"/>
                      <a:gd name="connsiteY11" fmla="*/ 3465365 h 5854720"/>
                      <a:gd name="connsiteX12" fmla="*/ 3529188 w 3529188"/>
                      <a:gd name="connsiteY12" fmla="*/ 4003369 h 5854720"/>
                      <a:gd name="connsiteX13" fmla="*/ 3529188 w 3529188"/>
                      <a:gd name="connsiteY13" fmla="*/ 4681723 h 5854720"/>
                      <a:gd name="connsiteX14" fmla="*/ 3529188 w 3529188"/>
                      <a:gd name="connsiteY14" fmla="*/ 5266510 h 5854720"/>
                      <a:gd name="connsiteX15" fmla="*/ 2940978 w 3529188"/>
                      <a:gd name="connsiteY15" fmla="*/ 5854720 h 5854720"/>
                      <a:gd name="connsiteX16" fmla="*/ 2329258 w 3529188"/>
                      <a:gd name="connsiteY16" fmla="*/ 5854720 h 5854720"/>
                      <a:gd name="connsiteX17" fmla="*/ 1741066 w 3529188"/>
                      <a:gd name="connsiteY17" fmla="*/ 5854720 h 5854720"/>
                      <a:gd name="connsiteX18" fmla="*/ 1223457 w 3529188"/>
                      <a:gd name="connsiteY18" fmla="*/ 5854720 h 5854720"/>
                      <a:gd name="connsiteX19" fmla="*/ 588210 w 3529188"/>
                      <a:gd name="connsiteY19" fmla="*/ 5854720 h 5854720"/>
                      <a:gd name="connsiteX20" fmla="*/ 0 w 3529188"/>
                      <a:gd name="connsiteY20" fmla="*/ 5266510 h 5854720"/>
                      <a:gd name="connsiteX21" fmla="*/ 0 w 3529188"/>
                      <a:gd name="connsiteY21" fmla="*/ 4728506 h 5854720"/>
                      <a:gd name="connsiteX22" fmla="*/ 0 w 3529188"/>
                      <a:gd name="connsiteY22" fmla="*/ 4143718 h 5854720"/>
                      <a:gd name="connsiteX23" fmla="*/ 0 w 3529188"/>
                      <a:gd name="connsiteY23" fmla="*/ 3699280 h 5854720"/>
                      <a:gd name="connsiteX24" fmla="*/ 0 w 3529188"/>
                      <a:gd name="connsiteY24" fmla="*/ 3254841 h 5854720"/>
                      <a:gd name="connsiteX25" fmla="*/ 0 w 3529188"/>
                      <a:gd name="connsiteY25" fmla="*/ 2670054 h 5854720"/>
                      <a:gd name="connsiteX26" fmla="*/ 0 w 3529188"/>
                      <a:gd name="connsiteY26" fmla="*/ 2178832 h 5854720"/>
                      <a:gd name="connsiteX27" fmla="*/ 0 w 3529188"/>
                      <a:gd name="connsiteY27" fmla="*/ 1547262 h 5854720"/>
                      <a:gd name="connsiteX28" fmla="*/ 0 w 3529188"/>
                      <a:gd name="connsiteY28" fmla="*/ 588210 h 585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3529188" h="5854720" extrusionOk="0">
                        <a:moveTo>
                          <a:pt x="0" y="588210"/>
                        </a:moveTo>
                        <a:cubicBezTo>
                          <a:pt x="-21018" y="250387"/>
                          <a:pt x="217110" y="17355"/>
                          <a:pt x="588210" y="0"/>
                        </a:cubicBezTo>
                        <a:cubicBezTo>
                          <a:pt x="876112" y="-19041"/>
                          <a:pt x="1081758" y="40565"/>
                          <a:pt x="1223457" y="0"/>
                        </a:cubicBezTo>
                        <a:cubicBezTo>
                          <a:pt x="1365156" y="-40565"/>
                          <a:pt x="1510790" y="32361"/>
                          <a:pt x="1788122" y="0"/>
                        </a:cubicBezTo>
                        <a:cubicBezTo>
                          <a:pt x="2065454" y="-32361"/>
                          <a:pt x="2196286" y="39632"/>
                          <a:pt x="2329258" y="0"/>
                        </a:cubicBezTo>
                        <a:cubicBezTo>
                          <a:pt x="2462230" y="-39632"/>
                          <a:pt x="2683114" y="2257"/>
                          <a:pt x="2940978" y="0"/>
                        </a:cubicBezTo>
                        <a:cubicBezTo>
                          <a:pt x="3297966" y="-66121"/>
                          <a:pt x="3475164" y="255078"/>
                          <a:pt x="3529188" y="588210"/>
                        </a:cubicBezTo>
                        <a:cubicBezTo>
                          <a:pt x="3574272" y="863780"/>
                          <a:pt x="3523626" y="966106"/>
                          <a:pt x="3529188" y="1172998"/>
                        </a:cubicBezTo>
                        <a:cubicBezTo>
                          <a:pt x="3534750" y="1379890"/>
                          <a:pt x="3465933" y="1644977"/>
                          <a:pt x="3529188" y="1851351"/>
                        </a:cubicBezTo>
                        <a:cubicBezTo>
                          <a:pt x="3592443" y="2057725"/>
                          <a:pt x="3511454" y="2169708"/>
                          <a:pt x="3529188" y="2295790"/>
                        </a:cubicBezTo>
                        <a:cubicBezTo>
                          <a:pt x="3546922" y="2421872"/>
                          <a:pt x="3527136" y="2693707"/>
                          <a:pt x="3529188" y="2880577"/>
                        </a:cubicBezTo>
                        <a:cubicBezTo>
                          <a:pt x="3531240" y="3067447"/>
                          <a:pt x="3482987" y="3173559"/>
                          <a:pt x="3529188" y="3465365"/>
                        </a:cubicBezTo>
                        <a:cubicBezTo>
                          <a:pt x="3575389" y="3757171"/>
                          <a:pt x="3528527" y="3785537"/>
                          <a:pt x="3529188" y="4003369"/>
                        </a:cubicBezTo>
                        <a:cubicBezTo>
                          <a:pt x="3529849" y="4221201"/>
                          <a:pt x="3513745" y="4519491"/>
                          <a:pt x="3529188" y="4681723"/>
                        </a:cubicBezTo>
                        <a:cubicBezTo>
                          <a:pt x="3544631" y="4843955"/>
                          <a:pt x="3526290" y="5077457"/>
                          <a:pt x="3529188" y="5266510"/>
                        </a:cubicBezTo>
                        <a:cubicBezTo>
                          <a:pt x="3495511" y="5596899"/>
                          <a:pt x="3239177" y="5836325"/>
                          <a:pt x="2940978" y="5854720"/>
                        </a:cubicBezTo>
                        <a:cubicBezTo>
                          <a:pt x="2728639" y="5898033"/>
                          <a:pt x="2496727" y="5784306"/>
                          <a:pt x="2329258" y="5854720"/>
                        </a:cubicBezTo>
                        <a:cubicBezTo>
                          <a:pt x="2161789" y="5925134"/>
                          <a:pt x="1866325" y="5847030"/>
                          <a:pt x="1741066" y="5854720"/>
                        </a:cubicBezTo>
                        <a:cubicBezTo>
                          <a:pt x="1615807" y="5862410"/>
                          <a:pt x="1395638" y="5831161"/>
                          <a:pt x="1223457" y="5854720"/>
                        </a:cubicBezTo>
                        <a:cubicBezTo>
                          <a:pt x="1051276" y="5878279"/>
                          <a:pt x="874717" y="5821346"/>
                          <a:pt x="588210" y="5854720"/>
                        </a:cubicBezTo>
                        <a:cubicBezTo>
                          <a:pt x="295355" y="5835736"/>
                          <a:pt x="-41219" y="5656806"/>
                          <a:pt x="0" y="5266510"/>
                        </a:cubicBezTo>
                        <a:cubicBezTo>
                          <a:pt x="-62082" y="5061492"/>
                          <a:pt x="63114" y="4919165"/>
                          <a:pt x="0" y="4728506"/>
                        </a:cubicBezTo>
                        <a:cubicBezTo>
                          <a:pt x="-63114" y="4537847"/>
                          <a:pt x="67598" y="4416595"/>
                          <a:pt x="0" y="4143718"/>
                        </a:cubicBezTo>
                        <a:cubicBezTo>
                          <a:pt x="-67598" y="3870841"/>
                          <a:pt x="47971" y="3804176"/>
                          <a:pt x="0" y="3699280"/>
                        </a:cubicBezTo>
                        <a:cubicBezTo>
                          <a:pt x="-47971" y="3594384"/>
                          <a:pt x="18838" y="3384689"/>
                          <a:pt x="0" y="3254841"/>
                        </a:cubicBezTo>
                        <a:cubicBezTo>
                          <a:pt x="-18838" y="3124993"/>
                          <a:pt x="36295" y="2896233"/>
                          <a:pt x="0" y="2670054"/>
                        </a:cubicBezTo>
                        <a:cubicBezTo>
                          <a:pt x="-36295" y="2443875"/>
                          <a:pt x="12293" y="2283397"/>
                          <a:pt x="0" y="2178832"/>
                        </a:cubicBezTo>
                        <a:cubicBezTo>
                          <a:pt x="-12293" y="2074267"/>
                          <a:pt x="42881" y="1673819"/>
                          <a:pt x="0" y="1547262"/>
                        </a:cubicBezTo>
                        <a:cubicBezTo>
                          <a:pt x="-42881" y="1420705"/>
                          <a:pt x="2387" y="914777"/>
                          <a:pt x="0" y="5882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29" name="Графический объект 28">
            <a:extLst>
              <a:ext uri="{FF2B5EF4-FFF2-40B4-BE49-F238E27FC236}">
                <a16:creationId xmlns:a16="http://schemas.microsoft.com/office/drawing/2014/main" id="{59EEBCDC-BA3F-5868-75D6-7EB2B87115C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59986"/>
          <a:stretch>
            <a:fillRect/>
          </a:stretch>
        </p:blipFill>
        <p:spPr>
          <a:xfrm>
            <a:off x="0" y="1420643"/>
            <a:ext cx="1014082" cy="1648983"/>
          </a:xfrm>
          <a:custGeom>
            <a:avLst/>
            <a:gdLst>
              <a:gd name="connsiteX0" fmla="*/ 0 w 1014082"/>
              <a:gd name="connsiteY0" fmla="*/ 0 h 1648983"/>
              <a:gd name="connsiteX1" fmla="*/ 1014082 w 1014082"/>
              <a:gd name="connsiteY1" fmla="*/ 0 h 1648983"/>
              <a:gd name="connsiteX2" fmla="*/ 1014082 w 1014082"/>
              <a:gd name="connsiteY2" fmla="*/ 1648983 h 1648983"/>
              <a:gd name="connsiteX3" fmla="*/ 0 w 1014082"/>
              <a:gd name="connsiteY3" fmla="*/ 1648983 h 164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4082" h="1648983">
                <a:moveTo>
                  <a:pt x="0" y="0"/>
                </a:moveTo>
                <a:lnTo>
                  <a:pt x="1014082" y="0"/>
                </a:lnTo>
                <a:lnTo>
                  <a:pt x="1014082" y="1648983"/>
                </a:lnTo>
                <a:lnTo>
                  <a:pt x="0" y="1648983"/>
                </a:lnTo>
                <a:close/>
              </a:path>
            </a:pathLst>
          </a:custGeo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45" name="Рисунок 42">
            <a:extLst>
              <a:ext uri="{FF2B5EF4-FFF2-40B4-BE49-F238E27FC236}">
                <a16:creationId xmlns:a16="http://schemas.microsoft.com/office/drawing/2014/main" id="{085DE0BA-CA08-ED26-0A53-02D6FB6197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0203" y="2337393"/>
            <a:ext cx="1389888" cy="13898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6" name="Рисунок 42">
            <a:extLst>
              <a:ext uri="{FF2B5EF4-FFF2-40B4-BE49-F238E27FC236}">
                <a16:creationId xmlns:a16="http://schemas.microsoft.com/office/drawing/2014/main" id="{70F05177-1747-10FB-B022-0A36F8F919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69928" y="2339375"/>
            <a:ext cx="1389888" cy="13898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0" name="Текст 47">
            <a:extLst>
              <a:ext uri="{FF2B5EF4-FFF2-40B4-BE49-F238E27FC236}">
                <a16:creationId xmlns:a16="http://schemas.microsoft.com/office/drawing/2014/main" id="{485E5AFC-758F-34A6-2FEC-6042921AB7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26514" y="5064875"/>
            <a:ext cx="2788920" cy="365760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ru-MO" sz="18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1" name="Текст 47">
            <a:extLst>
              <a:ext uri="{FF2B5EF4-FFF2-40B4-BE49-F238E27FC236}">
                <a16:creationId xmlns:a16="http://schemas.microsoft.com/office/drawing/2014/main" id="{298713CC-F6D5-ED75-901B-4121FEC843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71823" y="5032014"/>
            <a:ext cx="2788920" cy="3657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MO" sz="18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7" name="Текст 47">
            <a:extLst>
              <a:ext uri="{FF2B5EF4-FFF2-40B4-BE49-F238E27FC236}">
                <a16:creationId xmlns:a16="http://schemas.microsoft.com/office/drawing/2014/main" id="{FD30C172-4265-C1CA-4368-B347D34C9F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26515" y="2795265"/>
            <a:ext cx="2788920" cy="365760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ru-MO" sz="18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8" name="Текст 47">
            <a:extLst>
              <a:ext uri="{FF2B5EF4-FFF2-40B4-BE49-F238E27FC236}">
                <a16:creationId xmlns:a16="http://schemas.microsoft.com/office/drawing/2014/main" id="{E6400DD4-A698-8FC3-4A8E-02EA10BB4B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1823" y="2794678"/>
            <a:ext cx="2788920" cy="3657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MO" sz="18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9" name="Текст 47">
            <a:extLst>
              <a:ext uri="{FF2B5EF4-FFF2-40B4-BE49-F238E27FC236}">
                <a16:creationId xmlns:a16="http://schemas.microsoft.com/office/drawing/2014/main" id="{630E151D-3E22-BE90-7A51-5ED7C9AD7C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8143" y="3085049"/>
            <a:ext cx="2816352" cy="310896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ru-MO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4" name="Текст 47">
            <a:extLst>
              <a:ext uri="{FF2B5EF4-FFF2-40B4-BE49-F238E27FC236}">
                <a16:creationId xmlns:a16="http://schemas.microsoft.com/office/drawing/2014/main" id="{6A448965-125C-6EED-07B0-E98A656BBF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80067" y="3086146"/>
            <a:ext cx="2816352" cy="310896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MO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2" name="Рисунок 42">
            <a:extLst>
              <a:ext uri="{FF2B5EF4-FFF2-40B4-BE49-F238E27FC236}">
                <a16:creationId xmlns:a16="http://schemas.microsoft.com/office/drawing/2014/main" id="{9BD10ABF-0CBA-9D6F-30D9-4C5B717D2F6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32186" y="4662092"/>
            <a:ext cx="1389888" cy="13898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73" name="Рисунок 42">
            <a:extLst>
              <a:ext uri="{FF2B5EF4-FFF2-40B4-BE49-F238E27FC236}">
                <a16:creationId xmlns:a16="http://schemas.microsoft.com/office/drawing/2014/main" id="{BA07108E-6273-D8A7-4270-9E51F53721B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69928" y="4662092"/>
            <a:ext cx="1389888" cy="138988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6" name="Текст 47">
            <a:extLst>
              <a:ext uri="{FF2B5EF4-FFF2-40B4-BE49-F238E27FC236}">
                <a16:creationId xmlns:a16="http://schemas.microsoft.com/office/drawing/2014/main" id="{6E2529DA-6F13-4B74-5C48-2FDB0911FF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84732" y="5337865"/>
            <a:ext cx="2816352" cy="310896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MO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4" name="Текст 47">
            <a:extLst>
              <a:ext uri="{FF2B5EF4-FFF2-40B4-BE49-F238E27FC236}">
                <a16:creationId xmlns:a16="http://schemas.microsoft.com/office/drawing/2014/main" id="{DDB95F67-F2A0-C836-D292-8E7A6E4B1C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07814" y="5335932"/>
            <a:ext cx="2816352" cy="310896"/>
          </a:xfrm>
        </p:spPr>
        <p:txBody>
          <a:bodyPr rtlCol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ru-MO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CC414FD-C705-79D9-78A9-63DB36DC2A3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DD574B-2DC0-07BF-5573-0917979F78E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8178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манда —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id="{15B61940-E61B-59FA-753F-E3122D288C5B}"/>
              </a:ext>
            </a:extLst>
          </p:cNvPr>
          <p:cNvSpPr/>
          <p:nvPr userDrawn="1"/>
        </p:nvSpPr>
        <p:spPr>
          <a:xfrm>
            <a:off x="1314365" y="1922787"/>
            <a:ext cx="1591489" cy="15914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48AA701-7A67-C49D-4314-407AF753DDE7}"/>
              </a:ext>
            </a:extLst>
          </p:cNvPr>
          <p:cNvSpPr/>
          <p:nvPr userDrawn="1"/>
        </p:nvSpPr>
        <p:spPr>
          <a:xfrm>
            <a:off x="3895640" y="1922787"/>
            <a:ext cx="1591489" cy="15914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CC8E6E4-F551-385C-FB82-E0DC1F41683A}"/>
              </a:ext>
            </a:extLst>
          </p:cNvPr>
          <p:cNvSpPr/>
          <p:nvPr userDrawn="1"/>
        </p:nvSpPr>
        <p:spPr>
          <a:xfrm>
            <a:off x="6476915" y="1922787"/>
            <a:ext cx="1591489" cy="1591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D29C42C5-603C-FCCB-D730-0AD61CFA4CC2}"/>
              </a:ext>
            </a:extLst>
          </p:cNvPr>
          <p:cNvSpPr/>
          <p:nvPr userDrawn="1"/>
        </p:nvSpPr>
        <p:spPr>
          <a:xfrm>
            <a:off x="9058190" y="1922787"/>
            <a:ext cx="1591489" cy="15914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06608174-ED17-1D4B-48DF-EA532646C797}"/>
              </a:ext>
            </a:extLst>
          </p:cNvPr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941AE0A6-2671-E79C-548D-3AA4D5D9CB11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42152D0E-B03D-CC17-D0CC-650AE3953FCF}"/>
              </a:ext>
            </a:extLst>
          </p:cNvPr>
          <p:cNvCxnSpPr>
            <a:cxnSpLocks/>
          </p:cNvCxnSpPr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Графический объект 82">
            <a:extLst>
              <a:ext uri="{FF2B5EF4-FFF2-40B4-BE49-F238E27FC236}">
                <a16:creationId xmlns:a16="http://schemas.microsoft.com/office/drawing/2014/main" id="{65438DF6-6622-6EE4-F01A-D199CAE96D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9712EE3B-E131-C405-FCA7-8263094DF01B}"/>
              </a:ext>
            </a:extLst>
          </p:cNvPr>
          <p:cNvCxnSpPr>
            <a:cxnSpLocks/>
          </p:cNvCxnSpPr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9">
            <a:extLst>
              <a:ext uri="{FF2B5EF4-FFF2-40B4-BE49-F238E27FC236}">
                <a16:creationId xmlns:a16="http://schemas.microsoft.com/office/drawing/2014/main" id="{3660BA33-D95F-4C82-419E-ADBE0C8915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5806" y="793971"/>
            <a:ext cx="621792" cy="621792"/>
          </a:xfrm>
          <a:prstGeom prst="ellipse">
            <a:avLst/>
          </a:prstGeom>
          <a:solidFill>
            <a:schemeClr val="tx2"/>
          </a:solidFill>
        </p:spPr>
        <p:txBody>
          <a:bodyPr lIns="0" tIns="0" rIns="0" bIns="0" rtlCol="0"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3200" b="0">
                <a:noFill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  <p:sp>
        <p:nvSpPr>
          <p:cNvPr id="45" name="Рисунок 42">
            <a:extLst>
              <a:ext uri="{FF2B5EF4-FFF2-40B4-BE49-F238E27FC236}">
                <a16:creationId xmlns:a16="http://schemas.microsoft.com/office/drawing/2014/main" id="{085DE0BA-CA08-ED26-0A53-02D6FB619788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524893" y="2133315"/>
            <a:ext cx="1170432" cy="11704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6" name="Рисунок 42">
            <a:extLst>
              <a:ext uri="{FF2B5EF4-FFF2-40B4-BE49-F238E27FC236}">
                <a16:creationId xmlns:a16="http://schemas.microsoft.com/office/drawing/2014/main" id="{70F05177-1747-10FB-B022-0A36F8F91931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106168" y="2133315"/>
            <a:ext cx="1170432" cy="11704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0" name="Текст 47">
            <a:extLst>
              <a:ext uri="{FF2B5EF4-FFF2-40B4-BE49-F238E27FC236}">
                <a16:creationId xmlns:a16="http://schemas.microsoft.com/office/drawing/2014/main" id="{485E5AFC-758F-34A6-2FEC-6042921AB7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53328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1" name="Текст 47">
            <a:extLst>
              <a:ext uri="{FF2B5EF4-FFF2-40B4-BE49-F238E27FC236}">
                <a16:creationId xmlns:a16="http://schemas.microsoft.com/office/drawing/2014/main" id="{298713CC-F6D5-ED75-901B-4121FEC843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31936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7" name="Текст 47">
            <a:extLst>
              <a:ext uri="{FF2B5EF4-FFF2-40B4-BE49-F238E27FC236}">
                <a16:creationId xmlns:a16="http://schemas.microsoft.com/office/drawing/2014/main" id="{FD30C172-4265-C1CA-4368-B347D34C9F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968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8" name="Текст 47">
            <a:extLst>
              <a:ext uri="{FF2B5EF4-FFF2-40B4-BE49-F238E27FC236}">
                <a16:creationId xmlns:a16="http://schemas.microsoft.com/office/drawing/2014/main" id="{E6400DD4-A698-8FC3-4A8E-02EA10BB4B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74720" y="3575304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9" name="Текст 47">
            <a:extLst>
              <a:ext uri="{FF2B5EF4-FFF2-40B4-BE49-F238E27FC236}">
                <a16:creationId xmlns:a16="http://schemas.microsoft.com/office/drawing/2014/main" id="{630E151D-3E22-BE90-7A51-5ED7C9AD7C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6968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4" name="Текст 47">
            <a:extLst>
              <a:ext uri="{FF2B5EF4-FFF2-40B4-BE49-F238E27FC236}">
                <a16:creationId xmlns:a16="http://schemas.microsoft.com/office/drawing/2014/main" id="{6A448965-125C-6EED-07B0-E98A656BBF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74720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2" name="Рисунок 42">
            <a:extLst>
              <a:ext uri="{FF2B5EF4-FFF2-40B4-BE49-F238E27FC236}">
                <a16:creationId xmlns:a16="http://schemas.microsoft.com/office/drawing/2014/main" id="{9BD10ABF-0CBA-9D6F-30D9-4C5B717D2F65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6687443" y="2133315"/>
            <a:ext cx="1170432" cy="11704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73" name="Рисунок 42">
            <a:extLst>
              <a:ext uri="{FF2B5EF4-FFF2-40B4-BE49-F238E27FC236}">
                <a16:creationId xmlns:a16="http://schemas.microsoft.com/office/drawing/2014/main" id="{BA07108E-6273-D8A7-4270-9E51F53721B6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9268718" y="2133315"/>
            <a:ext cx="1170432" cy="11704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56" name="Текст 47">
            <a:extLst>
              <a:ext uri="{FF2B5EF4-FFF2-40B4-BE49-F238E27FC236}">
                <a16:creationId xmlns:a16="http://schemas.microsoft.com/office/drawing/2014/main" id="{6E2529DA-6F13-4B74-5C48-2FDB0911FF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31936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4" name="Текст 47">
            <a:extLst>
              <a:ext uri="{FF2B5EF4-FFF2-40B4-BE49-F238E27FC236}">
                <a16:creationId xmlns:a16="http://schemas.microsoft.com/office/drawing/2014/main" id="{DDB95F67-F2A0-C836-D292-8E7A6E4B1CC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53328" y="3867912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5" name="Заголовок 74">
            <a:extLst>
              <a:ext uri="{FF2B5EF4-FFF2-40B4-BE49-F238E27FC236}">
                <a16:creationId xmlns:a16="http://schemas.microsoft.com/office/drawing/2014/main" id="{45C7CFA5-6EFF-944C-B5AF-96795687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DCCCB2D5-E906-485E-2E26-F407AF7990EE}"/>
              </a:ext>
            </a:extLst>
          </p:cNvPr>
          <p:cNvSpPr/>
          <p:nvPr userDrawn="1"/>
        </p:nvSpPr>
        <p:spPr>
          <a:xfrm>
            <a:off x="1314365" y="4348233"/>
            <a:ext cx="1591489" cy="159148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608273C2-3AD4-6120-E47A-26DB07BBD95D}"/>
              </a:ext>
            </a:extLst>
          </p:cNvPr>
          <p:cNvSpPr/>
          <p:nvPr userDrawn="1"/>
        </p:nvSpPr>
        <p:spPr>
          <a:xfrm>
            <a:off x="3895640" y="4348233"/>
            <a:ext cx="1591489" cy="15914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52F43D3C-5856-8C0F-0F96-72BD06ABE36F}"/>
              </a:ext>
            </a:extLst>
          </p:cNvPr>
          <p:cNvSpPr/>
          <p:nvPr userDrawn="1"/>
        </p:nvSpPr>
        <p:spPr>
          <a:xfrm>
            <a:off x="6476915" y="4348233"/>
            <a:ext cx="1591489" cy="15914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9185EECC-2E1F-A706-B285-3F50DE4E325D}"/>
              </a:ext>
            </a:extLst>
          </p:cNvPr>
          <p:cNvSpPr/>
          <p:nvPr userDrawn="1"/>
        </p:nvSpPr>
        <p:spPr>
          <a:xfrm>
            <a:off x="9058190" y="4348233"/>
            <a:ext cx="1591489" cy="159148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accent4"/>
              </a:solidFill>
            </a:endParaRPr>
          </a:p>
        </p:txBody>
      </p:sp>
      <p:sp>
        <p:nvSpPr>
          <p:cNvPr id="31" name="Рисунок 42">
            <a:extLst>
              <a:ext uri="{FF2B5EF4-FFF2-40B4-BE49-F238E27FC236}">
                <a16:creationId xmlns:a16="http://schemas.microsoft.com/office/drawing/2014/main" id="{68BB68C2-C6BF-C6F9-8006-0D20E4119CDC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524893" y="4558761"/>
            <a:ext cx="1170432" cy="117043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2" name="Рисунок 42">
            <a:extLst>
              <a:ext uri="{FF2B5EF4-FFF2-40B4-BE49-F238E27FC236}">
                <a16:creationId xmlns:a16="http://schemas.microsoft.com/office/drawing/2014/main" id="{7ED2CB41-D537-2DB4-7393-38B54A68A24F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106168" y="4558761"/>
            <a:ext cx="1170432" cy="11704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47">
            <a:extLst>
              <a:ext uri="{FF2B5EF4-FFF2-40B4-BE49-F238E27FC236}">
                <a16:creationId xmlns:a16="http://schemas.microsoft.com/office/drawing/2014/main" id="{BBFB738A-B417-1ECD-CD63-3482F41BC56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53328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47">
            <a:extLst>
              <a:ext uri="{FF2B5EF4-FFF2-40B4-BE49-F238E27FC236}">
                <a16:creationId xmlns:a16="http://schemas.microsoft.com/office/drawing/2014/main" id="{2D5357B5-C3E2-7F93-1D38-5A371EEEF56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631936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5" name="Текст 47">
            <a:extLst>
              <a:ext uri="{FF2B5EF4-FFF2-40B4-BE49-F238E27FC236}">
                <a16:creationId xmlns:a16="http://schemas.microsoft.com/office/drawing/2014/main" id="{F3A2EC5D-9943-7E84-56FB-B58A67C0550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6968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47">
            <a:extLst>
              <a:ext uri="{FF2B5EF4-FFF2-40B4-BE49-F238E27FC236}">
                <a16:creationId xmlns:a16="http://schemas.microsoft.com/office/drawing/2014/main" id="{DE78D7B0-18B2-66C2-EA4E-90629F60BFA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74720" y="6000750"/>
            <a:ext cx="2441448" cy="365760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7" name="Текст 47">
            <a:extLst>
              <a:ext uri="{FF2B5EF4-FFF2-40B4-BE49-F238E27FC236}">
                <a16:creationId xmlns:a16="http://schemas.microsoft.com/office/drawing/2014/main" id="{A171817E-40B4-8D03-2F00-07A0200ABC8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86968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8" name="Текст 47">
            <a:extLst>
              <a:ext uri="{FF2B5EF4-FFF2-40B4-BE49-F238E27FC236}">
                <a16:creationId xmlns:a16="http://schemas.microsoft.com/office/drawing/2014/main" id="{7CB4D57A-D57F-A9A7-E242-62A0EFB9034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74720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9" name="Рисунок 42">
            <a:extLst>
              <a:ext uri="{FF2B5EF4-FFF2-40B4-BE49-F238E27FC236}">
                <a16:creationId xmlns:a16="http://schemas.microsoft.com/office/drawing/2014/main" id="{CABD2581-C1DD-BCD8-B303-D442E2826A57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6687443" y="4558761"/>
            <a:ext cx="1170432" cy="117043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0" name="Рисунок 42">
            <a:extLst>
              <a:ext uri="{FF2B5EF4-FFF2-40B4-BE49-F238E27FC236}">
                <a16:creationId xmlns:a16="http://schemas.microsoft.com/office/drawing/2014/main" id="{69C46305-033A-D1D0-006B-CA534D171213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9268718" y="4558761"/>
            <a:ext cx="1170432" cy="11704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1" name="Текст 47">
            <a:extLst>
              <a:ext uri="{FF2B5EF4-FFF2-40B4-BE49-F238E27FC236}">
                <a16:creationId xmlns:a16="http://schemas.microsoft.com/office/drawing/2014/main" id="{8A2F0738-422D-8670-FFDD-4DD9CC8579D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631936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2" name="Текст 47">
            <a:extLst>
              <a:ext uri="{FF2B5EF4-FFF2-40B4-BE49-F238E27FC236}">
                <a16:creationId xmlns:a16="http://schemas.microsoft.com/office/drawing/2014/main" id="{83236D35-4927-EB6F-1700-660A0790337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53328" y="6293358"/>
            <a:ext cx="2441448" cy="310896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F9D1D0-8763-3145-447C-B59E4A8FC6EC}"/>
              </a:ext>
            </a:extLst>
          </p:cNvPr>
          <p:cNvSpPr>
            <a:spLocks noGrp="1"/>
          </p:cNvSpPr>
          <p:nvPr>
            <p:ph type="sldNum" sz="quarter" idx="39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5881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661E197C-8454-08AA-A652-357480D98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530FAC-6DFA-F32C-E62D-5C32C06A0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2271" y="62344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MO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7B62FF-DCC3-B0E5-E9C3-736A708235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651903" y="809244"/>
            <a:ext cx="941832" cy="621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MO" sz="3200">
                <a:solidFill>
                  <a:schemeClr val="bg2"/>
                </a:solidFill>
              </a:defRPr>
            </a:lvl1pPr>
          </a:lstStyle>
          <a:p>
            <a:pPr rtl="0"/>
            <a:fld id="{CC43B8D3-9A08-F84C-9DD4-44948BA52D4B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EEFFBFB-5A27-2D81-3931-C98447651EF4}"/>
              </a:ext>
            </a:extLst>
          </p:cNvPr>
          <p:cNvSpPr/>
          <p:nvPr userDrawn="1"/>
        </p:nvSpPr>
        <p:spPr>
          <a:xfrm>
            <a:off x="732271" y="723899"/>
            <a:ext cx="10727977" cy="78080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495E283-E2C6-EE8C-5FC9-96FD9B2DC537}"/>
              </a:ext>
            </a:extLst>
          </p:cNvPr>
          <p:cNvSpPr/>
          <p:nvPr userDrawn="1"/>
        </p:nvSpPr>
        <p:spPr>
          <a:xfrm>
            <a:off x="732271" y="404734"/>
            <a:ext cx="10727977" cy="319166"/>
          </a:xfrm>
          <a:prstGeom prst="rect">
            <a:avLst/>
          </a:prstGeom>
          <a:solidFill>
            <a:schemeClr val="tx2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6BEB7FA7-6E9C-81BB-8E55-A22BFF734E24}"/>
              </a:ext>
            </a:extLst>
          </p:cNvPr>
          <p:cNvCxnSpPr>
            <a:cxnSpLocks/>
          </p:cNvCxnSpPr>
          <p:nvPr userDrawn="1"/>
        </p:nvCxnSpPr>
        <p:spPr>
          <a:xfrm>
            <a:off x="1655064" y="722376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Графический объект 28">
            <a:extLst>
              <a:ext uri="{FF2B5EF4-FFF2-40B4-BE49-F238E27FC236}">
                <a16:creationId xmlns:a16="http://schemas.microsoft.com/office/drawing/2014/main" id="{77E78B78-C9C0-6811-5C24-BA7F4E612036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3498771">
            <a:off x="868523" y="778989"/>
            <a:ext cx="660389" cy="660389"/>
          </a:xfrm>
          <a:prstGeom prst="rect">
            <a:avLst/>
          </a:prstGeom>
        </p:spPr>
      </p:pic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9F9C8F7F-2A36-A3D8-7C9C-CFDFFF47B82A}"/>
              </a:ext>
            </a:extLst>
          </p:cNvPr>
          <p:cNvCxnSpPr>
            <a:cxnSpLocks/>
          </p:cNvCxnSpPr>
          <p:nvPr userDrawn="1"/>
        </p:nvCxnSpPr>
        <p:spPr>
          <a:xfrm>
            <a:off x="2593735" y="718779"/>
            <a:ext cx="0" cy="780808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9602F-1B68-185F-6DA7-FDDA1F06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480" y="731520"/>
            <a:ext cx="8762246" cy="777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264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8" r:id="rId5"/>
    <p:sldLayoutId id="2147483663" r:id="rId6"/>
    <p:sldLayoutId id="2147483664" r:id="rId7"/>
    <p:sldLayoutId id="2147483659" r:id="rId8"/>
    <p:sldLayoutId id="2147483660" r:id="rId9"/>
    <p:sldLayoutId id="2147483661" r:id="rId10"/>
    <p:sldLayoutId id="2147483652" r:id="rId11"/>
    <p:sldLayoutId id="2147483667" r:id="rId12"/>
    <p:sldLayoutId id="2147483653" r:id="rId13"/>
    <p:sldLayoutId id="2147483668" r:id="rId14"/>
    <p:sldLayoutId id="2147483665" r:id="rId15"/>
    <p:sldLayoutId id="2147483666" r:id="rId16"/>
    <p:sldLayoutId id="2147483654" r:id="rId17"/>
    <p:sldLayoutId id="2147483655" r:id="rId18"/>
    <p:sldLayoutId id="2147483656" r:id="rId19"/>
    <p:sldLayoutId id="2147483657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MO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lang="ru-MO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MO"/>
      </a:defPPr>
      <a:lvl1pPr marL="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ic.ru/news/sistema-zahlebnulas-neyropsiholog-o-tom-pochemu-u-detey-padaet-motivaciya-k-uchebe-530949" TargetMode="External"/><Relationship Id="rId2" Type="http://schemas.openxmlformats.org/officeDocument/2006/relationships/hyperlink" Target="https://www.verywellhealth.com/how-eating-fast-food-affects-the-health-of-teens-3522416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528762-BFD9-B53C-F438-D440DBFDD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9694" y="97216"/>
            <a:ext cx="6528816" cy="1883664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sz="4800" dirty="0"/>
              <a:t>Вред фастфуда для детского организма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7451B7-2A25-8813-BC77-07DE3529F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3512" y="2470324"/>
            <a:ext cx="5637035" cy="2278300"/>
          </a:xfrm>
        </p:spPr>
        <p:txBody>
          <a:bodyPr rtlCol="0">
            <a:normAutofit lnSpcReduction="10000"/>
          </a:bodyPr>
          <a:lstStyle>
            <a:defPPr>
              <a:defRPr lang="ru-MO"/>
            </a:defPPr>
          </a:lstStyle>
          <a:p>
            <a:pPr algn="r" rtl="0"/>
            <a:r>
              <a:rPr lang="ru-RU" sz="1800" dirty="0"/>
              <a:t>Работу выполнили</a:t>
            </a:r>
          </a:p>
          <a:p>
            <a:pPr algn="r" rtl="0"/>
            <a:r>
              <a:rPr lang="ru-RU" sz="1800" dirty="0"/>
              <a:t> ученики 6 «П» класса:</a:t>
            </a:r>
          </a:p>
          <a:p>
            <a:pPr algn="r" rtl="0"/>
            <a:r>
              <a:rPr lang="ru-RU" sz="1800" dirty="0"/>
              <a:t> Назина Александра</a:t>
            </a:r>
          </a:p>
          <a:p>
            <a:pPr algn="r" rtl="0"/>
            <a:r>
              <a:rPr lang="ru-RU" sz="1800" dirty="0"/>
              <a:t> </a:t>
            </a:r>
            <a:r>
              <a:rPr lang="ru-RU" sz="1800" dirty="0" err="1"/>
              <a:t>Салабай</a:t>
            </a:r>
            <a:r>
              <a:rPr lang="ru-RU" sz="1800" dirty="0"/>
              <a:t> Марк</a:t>
            </a:r>
          </a:p>
          <a:p>
            <a:pPr algn="r" rtl="0"/>
            <a:r>
              <a:rPr lang="ru-RU" sz="1800" dirty="0"/>
              <a:t> Воробьев Матвей</a:t>
            </a:r>
          </a:p>
          <a:p>
            <a:pPr algn="r" rtl="0"/>
            <a:r>
              <a:rPr lang="ru-RU" sz="1800" dirty="0"/>
              <a:t>Грамма Александр</a:t>
            </a:r>
          </a:p>
          <a:p>
            <a:pPr algn="r" rtl="0"/>
            <a:r>
              <a:rPr lang="ru-RU" sz="1800" dirty="0"/>
              <a:t> Клеблеев Арсений</a:t>
            </a:r>
          </a:p>
          <a:p>
            <a:pPr algn="r" rtl="0"/>
            <a:r>
              <a:rPr lang="ru-RU" sz="1800" dirty="0"/>
              <a:t> Коваленко Ольга</a:t>
            </a:r>
          </a:p>
        </p:txBody>
      </p:sp>
    </p:spTree>
    <p:extLst>
      <p:ext uri="{BB962C8B-B14F-4D97-AF65-F5344CB8AC3E}">
        <p14:creationId xmlns:p14="http://schemas.microsoft.com/office/powerpoint/2010/main" val="282759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528CC-DA85-CD14-EDFB-429B80072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chemeClr val="accent3"/>
                </a:solidFill>
              </a:rPr>
              <a:t>Последние исследования ученых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039C4D-6E11-0BF9-B64B-A6A238413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4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Одними из самых вредных представителей фастфуда исследователи считают пиццы из дешевых ингредиентов, жирные </a:t>
            </a:r>
            <a:r>
              <a:rPr lang="ru-RU" sz="44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донер</a:t>
            </a:r>
            <a:r>
              <a:rPr lang="ru-RU" sz="4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-кебабы, сладости и цыплят, жаренных в масле. Ученые предупреждают, что увлечение фастфудом и отказ от продуктов с незаменимыми полезными жирами может привести как к потенциальному снижению когнитивных(умственных) способностей, так и к проблемам с психическим здоровьем. В дополнение к этому, современные дети, вместо того, чтобы пойти погулять с друзьями или поиграть в активные </a:t>
            </a:r>
            <a:r>
              <a:rPr lang="ru-RU" sz="44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игры,сидят</a:t>
            </a:r>
            <a:r>
              <a:rPr lang="ru-RU" sz="44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в интернете </a:t>
            </a:r>
            <a:r>
              <a:rPr lang="ru-RU" sz="4400" dirty="0">
                <a:solidFill>
                  <a:srgbClr val="333333"/>
                </a:solidFill>
                <a:latin typeface="Open Sans" panose="020B0606030504020204" pitchFamily="34" charset="0"/>
              </a:rPr>
              <a:t>с мобильных </a:t>
            </a:r>
            <a:r>
              <a:rPr lang="ru-RU" sz="4400" dirty="0" err="1">
                <a:solidFill>
                  <a:srgbClr val="333333"/>
                </a:solidFill>
                <a:latin typeface="Open Sans" panose="020B0606030504020204" pitchFamily="34" charset="0"/>
              </a:rPr>
              <a:t>телефонов</a:t>
            </a:r>
            <a:r>
              <a:rPr lang="ru-RU" sz="44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,играю</a:t>
            </a:r>
            <a:r>
              <a:rPr lang="ru-RU" sz="4400" dirty="0" err="1">
                <a:solidFill>
                  <a:srgbClr val="333333"/>
                </a:solidFill>
                <a:latin typeface="Open Sans" panose="020B0606030504020204" pitchFamily="34" charset="0"/>
              </a:rPr>
              <a:t>т</a:t>
            </a:r>
            <a:r>
              <a:rPr lang="ru-RU" sz="4400" dirty="0">
                <a:solidFill>
                  <a:srgbClr val="333333"/>
                </a:solidFill>
                <a:latin typeface="Open Sans" panose="020B0606030504020204" pitchFamily="34" charset="0"/>
              </a:rPr>
              <a:t> в компьютерные игры-это тоже способствует набору лишнего веса и других проблем со здоровьем.</a:t>
            </a:r>
            <a:endParaRPr lang="ru-RU" sz="4400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258C06-781D-78C2-3042-A860601734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B0C561-A44D-80F9-C65B-4CBACAF5DE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CC43B8D3-9A08-F84C-9DD4-44948BA52D4B}" type="slidenum">
              <a:rPr lang="ru-RU" noProof="0" smtClean="0"/>
              <a:pPr rtl="0"/>
              <a:t>10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30780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DBAC7396-D8D6-B91E-2C1F-8AEF144133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78670A9-B865-0B93-E81B-0FFD75DCE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говорят учителя про успеваемость школьников?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831521-7C78-7FBD-4680-D66022FC61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800" b="0" i="0" dirty="0">
                <a:effectLst/>
                <a:latin typeface="Arial" panose="020B0604020202020204" pitchFamily="34" charset="0"/>
              </a:rPr>
              <a:t>«Современные дети совсем не те, что раньше,- частенько приходится слышать от учителей. — Успевают намного меньше, ничего не понимают на уроке, надо новую тему изучать, а они еще преды</a:t>
            </a:r>
            <a:r>
              <a:rPr lang="ru-RU" sz="1800" dirty="0">
                <a:latin typeface="Arial" panose="020B0604020202020204" pitchFamily="34" charset="0"/>
              </a:rPr>
              <a:t>дущую</a:t>
            </a:r>
            <a:r>
              <a:rPr lang="ru-RU" sz="1800" b="0" i="0" dirty="0">
                <a:effectLst/>
                <a:latin typeface="Arial" panose="020B0604020202020204" pitchFamily="34" charset="0"/>
              </a:rPr>
              <a:t> не поняли. А еще подготовка к </a:t>
            </a:r>
            <a:r>
              <a:rPr lang="ru-RU" sz="1800" b="0" i="0" dirty="0" err="1">
                <a:effectLst/>
                <a:latin typeface="Arial" panose="020B0604020202020204" pitchFamily="34" charset="0"/>
              </a:rPr>
              <a:t>ВПРам</a:t>
            </a:r>
            <a:r>
              <a:rPr lang="ru-RU" sz="1800" b="0" i="0" dirty="0">
                <a:effectLst/>
                <a:latin typeface="Arial" panose="020B0604020202020204" pitchFamily="34" charset="0"/>
              </a:rPr>
              <a:t>, ОГЭ и ЕГЭ отнимает время». Учителя эмоционально и физически выматываются сильно, а КПД(коэффициент полезного действия) не очень высокий. Как следствие, дети приходят домой с заданиями, выполнять которые не знают как, родители вынуждены вспоминать школьные годы. Учителя недовольны детьми, родители учителями. А дети учатся лавировать в этом пространстве. </a:t>
            </a:r>
            <a:r>
              <a:rPr lang="ru-RU" sz="1800" b="0" i="0" dirty="0" err="1">
                <a:effectLst/>
                <a:latin typeface="Arial" panose="020B0604020202020204" pitchFamily="34" charset="0"/>
              </a:rPr>
              <a:t>Возможно,одна</a:t>
            </a:r>
            <a:r>
              <a:rPr lang="ru-RU" sz="1800" b="0" i="0" dirty="0">
                <a:effectLst/>
                <a:latin typeface="Arial" panose="020B0604020202020204" pitchFamily="34" charset="0"/>
              </a:rPr>
              <a:t> из причин-это употребление 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Fast-food.</a:t>
            </a:r>
            <a:endParaRPr lang="ru-RU" sz="18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A33F6C-C801-C1B0-B532-4E95A7231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C43B8D3-9A08-F84C-9DD4-44948BA52D4B}" type="slidenum">
              <a:rPr lang="ru-RU" noProof="0" smtClean="0"/>
              <a:t>11</a:t>
            </a:fld>
            <a:endParaRPr lang="ru-RU" noProof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7CEAC01-6430-22C8-BB3F-A10F6FDF8E2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85575"/>
            <a:ext cx="5181600" cy="363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754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F6DFE99-EB7D-E21A-CEE8-4DFA475241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E1B063E-A38D-E15E-8754-D50321C4C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Что предлагает наша команда?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4234F4-4B19-3E98-C7FB-8BF359D5D5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Призываем детей и подростков прекратить потребление фаст-</a:t>
            </a:r>
            <a:r>
              <a:rPr lang="ru-RU" dirty="0" err="1"/>
              <a:t>фуда</a:t>
            </a:r>
            <a:r>
              <a:rPr lang="ru-RU" dirty="0"/>
              <a:t> или сократить до </a:t>
            </a:r>
            <a:r>
              <a:rPr lang="ru-RU" dirty="0" err="1"/>
              <a:t>минимума,заняться</a:t>
            </a:r>
            <a:r>
              <a:rPr lang="ru-RU" dirty="0"/>
              <a:t> </a:t>
            </a:r>
            <a:r>
              <a:rPr lang="ru-RU" dirty="0" err="1"/>
              <a:t>спортом,есть</a:t>
            </a:r>
            <a:r>
              <a:rPr lang="ru-RU" dirty="0"/>
              <a:t> здоровую и правильную пищу ради своего </a:t>
            </a:r>
            <a:r>
              <a:rPr lang="ru-RU" dirty="0" err="1"/>
              <a:t>здоровья!И</a:t>
            </a:r>
            <a:r>
              <a:rPr lang="ru-RU" dirty="0"/>
              <a:t> еще, посмотрите наш социальный ролик.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77CA60-4EE1-6E16-21A0-DFC12DA6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C43B8D3-9A08-F84C-9DD4-44948BA52D4B}" type="slidenum">
              <a:rPr lang="ru-RU" noProof="0" smtClean="0"/>
              <a:t>12</a:t>
            </a:fld>
            <a:endParaRPr lang="ru-RU" noProof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72F3372-A9D5-FF51-0187-EDFA1685C19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74093"/>
            <a:ext cx="5613400" cy="390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017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945C2F8-2E24-F46B-AC7B-3070B3814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541" y="2363273"/>
            <a:ext cx="4895777" cy="1065727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sz="7200" dirty="0"/>
              <a:t>Спасибо!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DA212DC-D3DD-DD6B-D644-0F7B9BA98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1241" y="3429000"/>
            <a:ext cx="3081528" cy="414081"/>
          </a:xfrm>
        </p:spPr>
        <p:txBody>
          <a:bodyPr rtlCol="0">
            <a:noAutofit/>
          </a:bodyPr>
          <a:lstStyle>
            <a:defPPr>
              <a:defRPr lang="ru-MO"/>
            </a:defPPr>
          </a:lstStyle>
          <a:p>
            <a:pPr algn="ctr" rtl="0"/>
            <a:r>
              <a:rPr lang="ru-RU" sz="3600" dirty="0"/>
              <a:t>Мы старались </a:t>
            </a:r>
          </a:p>
        </p:txBody>
      </p:sp>
    </p:spTree>
    <p:extLst>
      <p:ext uri="{BB962C8B-B14F-4D97-AF65-F5344CB8AC3E}">
        <p14:creationId xmlns:p14="http://schemas.microsoft.com/office/powerpoint/2010/main" val="3161219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31531-FF65-FCEE-F670-21E59C665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 информации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150B78-8FE6-EAA7-C22B-6F3F08B79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1. Открытые данные из сети Интернет</a:t>
            </a:r>
          </a:p>
          <a:p>
            <a:r>
              <a:rPr lang="ru-RU" sz="2400" dirty="0"/>
              <a:t>2.</a:t>
            </a:r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https://www.verywellhealth.com/how-eating-fast-food-affects-the-health-of-teens-3522416</a:t>
            </a:r>
            <a:r>
              <a:rPr lang="ru-RU" sz="2400" dirty="0"/>
              <a:t> Статья о влиянии фаст-</a:t>
            </a:r>
            <a:r>
              <a:rPr lang="ru-RU" sz="2400" dirty="0" err="1"/>
              <a:t>фуда</a:t>
            </a:r>
            <a:r>
              <a:rPr lang="ru-RU" sz="2400" dirty="0"/>
              <a:t> на когнитивные способности подростков</a:t>
            </a:r>
          </a:p>
          <a:p>
            <a:r>
              <a:rPr lang="ru-RU" sz="2400" dirty="0"/>
              <a:t>3. </a:t>
            </a:r>
            <a:r>
              <a:rPr lang="en-US" sz="2400" dirty="0">
                <a:hlinkClick r:id="rId3"/>
              </a:rPr>
              <a:t>https://www.amic.ru/news/sistema-zahlebnulas-neyropsiholog-o-tom-pochemu-u-detey-padaet-motivaciya-k-uchebe-530949</a:t>
            </a:r>
            <a:r>
              <a:rPr lang="ru-RU" sz="2400" dirty="0"/>
              <a:t> Статья о плохой успеваемости школьников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416044-3059-93EC-2C26-8E01CFB1DD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32A109-EAF2-C2AB-8493-28CFAE2877E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CC43B8D3-9A08-F84C-9DD4-44948BA52D4B}" type="slidenum">
              <a:rPr lang="ru-RU" noProof="0" smtClean="0"/>
              <a:pPr rtl="0"/>
              <a:t>14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46443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1D625AD-D853-E707-6C7F-E31923C4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Распределение ролей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1B742BF8-0956-7E94-FAF4-D42A92ACE1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A96F7733-7434-FA95-04A6-9FA221A264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smtClean="0"/>
              <a:pPr rtl="0"/>
              <a:t>2</a:t>
            </a:fld>
            <a:endParaRPr lang="ru-RU"/>
          </a:p>
        </p:txBody>
      </p:sp>
      <p:graphicFrame>
        <p:nvGraphicFramePr>
          <p:cNvPr id="4" name="Таблица 5">
            <a:extLst>
              <a:ext uri="{FF2B5EF4-FFF2-40B4-BE49-F238E27FC236}">
                <a16:creationId xmlns:a16="http://schemas.microsoft.com/office/drawing/2014/main" id="{0EAFC3D9-B0AB-4EDF-A5FA-10A3E1B158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967961"/>
              </p:ext>
            </p:extLst>
          </p:nvPr>
        </p:nvGraphicFramePr>
        <p:xfrm>
          <a:off x="731838" y="2222500"/>
          <a:ext cx="8283574" cy="31343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141787">
                  <a:extLst>
                    <a:ext uri="{9D8B030D-6E8A-4147-A177-3AD203B41FA5}">
                      <a16:colId xmlns:a16="http://schemas.microsoft.com/office/drawing/2014/main" val="4133796866"/>
                    </a:ext>
                  </a:extLst>
                </a:gridCol>
                <a:gridCol w="4141787">
                  <a:extLst>
                    <a:ext uri="{9D8B030D-6E8A-4147-A177-3AD203B41FA5}">
                      <a16:colId xmlns:a16="http://schemas.microsoft.com/office/drawing/2014/main" val="8198552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Ф.И.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Обязанность по созданию проекта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626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Назина А.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Руководитель, роль в соц. ролике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610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Воробьев 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Оператор, монтажер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998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Грамма 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Организатор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Клеблеев 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Роль в соц. ролике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788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Коваленко О.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Роль в соц. ролике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974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Салабай 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Роль в соц. ролике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907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847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9D881F-CA86-A4F1-802F-E64731BD2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033" y="246889"/>
            <a:ext cx="4815519" cy="2267712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sz="4800" dirty="0"/>
              <a:t> Цель проекта: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B32E36-4610-41EC-9761-BF88302A4784}"/>
              </a:ext>
            </a:extLst>
          </p:cNvPr>
          <p:cNvSpPr txBox="1"/>
          <p:nvPr/>
        </p:nvSpPr>
        <p:spPr>
          <a:xfrm>
            <a:off x="4676274" y="2352819"/>
            <a:ext cx="7379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Изучение влияния фаст-</a:t>
            </a:r>
            <a:r>
              <a:rPr lang="ru-RU" sz="2800" dirty="0" err="1"/>
              <a:t>фуда</a:t>
            </a:r>
            <a:r>
              <a:rPr lang="ru-RU" sz="2800" dirty="0"/>
              <a:t> на детский организм</a:t>
            </a:r>
          </a:p>
          <a:p>
            <a:endParaRPr lang="ru-RU" sz="2800" dirty="0"/>
          </a:p>
          <a:p>
            <a:r>
              <a:rPr lang="ru-RU" sz="2800" dirty="0"/>
              <a:t>Важность правильного питания и  здорового образа жизни </a:t>
            </a:r>
          </a:p>
        </p:txBody>
      </p:sp>
      <p:pic>
        <p:nvPicPr>
          <p:cNvPr id="5" name="Рисунок 4" descr="Попасть в яблочко">
            <a:extLst>
              <a:ext uri="{FF2B5EF4-FFF2-40B4-BE49-F238E27FC236}">
                <a16:creationId xmlns:a16="http://schemas.microsoft.com/office/drawing/2014/main" id="{283F17D8-905C-423F-8C01-295E5C31A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8127" y="2352819"/>
            <a:ext cx="914400" cy="914400"/>
          </a:xfrm>
          <a:prstGeom prst="rect">
            <a:avLst/>
          </a:prstGeom>
        </p:spPr>
      </p:pic>
      <p:pic>
        <p:nvPicPr>
          <p:cNvPr id="6" name="Рисунок 5" descr="Попасть в яблочко">
            <a:extLst>
              <a:ext uri="{FF2B5EF4-FFF2-40B4-BE49-F238E27FC236}">
                <a16:creationId xmlns:a16="http://schemas.microsoft.com/office/drawing/2014/main" id="{A5D5183A-0DE8-47EF-8785-F9878D5DF3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58127" y="36680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51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ыстрое питание фастфуд | Пикабу">
            <a:extLst>
              <a:ext uri="{FF2B5EF4-FFF2-40B4-BE49-F238E27FC236}">
                <a16:creationId xmlns:a16="http://schemas.microsoft.com/office/drawing/2014/main" id="{CAF364AE-05F6-4736-8A46-4331F3A55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540" y="-25400"/>
            <a:ext cx="3390649" cy="3421858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E46C7FB9-1D67-4C73-7AAC-B157D99BC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417" y="518321"/>
            <a:ext cx="5508057" cy="215269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sz="6600" dirty="0"/>
              <a:t>Проблема проекта: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50F1D73D-3F3D-4ECD-574C-F2502AC80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953" y="2661866"/>
            <a:ext cx="8130941" cy="2152690"/>
          </a:xfrm>
        </p:spPr>
        <p:txBody>
          <a:bodyPr rtlCol="0">
            <a:noAutofit/>
          </a:bodyPr>
          <a:lstStyle>
            <a:defPPr>
              <a:defRPr lang="ru-MO"/>
            </a:defPPr>
          </a:lstStyle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ru-RU" sz="4000" dirty="0"/>
              <a:t>Вред, наносимый неправильным питанием и нездоровым образом жизни </a:t>
            </a:r>
          </a:p>
        </p:txBody>
      </p:sp>
    </p:spTree>
    <p:extLst>
      <p:ext uri="{BB962C8B-B14F-4D97-AF65-F5344CB8AC3E}">
        <p14:creationId xmlns:p14="http://schemas.microsoft.com/office/powerpoint/2010/main" val="392568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A17D48-3AD8-DE69-7024-1FDC4D673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744" y="1371600"/>
            <a:ext cx="5513832" cy="4635500"/>
          </a:xfrm>
        </p:spPr>
        <p:txBody>
          <a:bodyPr/>
          <a:lstStyle/>
          <a:p>
            <a:r>
              <a:rPr lang="ru-RU" sz="2400" dirty="0"/>
              <a:t>Высокий темп современной жизни приводит к нехватке </a:t>
            </a:r>
            <a:r>
              <a:rPr lang="ru-RU" sz="2400" dirty="0" err="1"/>
              <a:t>времени,поэтому</a:t>
            </a:r>
            <a:r>
              <a:rPr lang="ru-RU" sz="2400" dirty="0"/>
              <a:t> </a:t>
            </a:r>
            <a:r>
              <a:rPr lang="en-US" sz="2400" dirty="0"/>
              <a:t>Fast-food </a:t>
            </a:r>
            <a:r>
              <a:rPr lang="ru-RU" sz="2400" dirty="0"/>
              <a:t>стал </a:t>
            </a:r>
            <a:r>
              <a:rPr lang="ru-RU" sz="2400" dirty="0" err="1"/>
              <a:t>неотъемлимой</a:t>
            </a:r>
            <a:r>
              <a:rPr lang="ru-RU" sz="2400" dirty="0"/>
              <a:t> частью жизни </a:t>
            </a:r>
            <a:r>
              <a:rPr lang="ru-RU" sz="2400" dirty="0" err="1"/>
              <a:t>человека,в</a:t>
            </a:r>
            <a:r>
              <a:rPr lang="ru-RU" sz="2400" dirty="0"/>
              <a:t> том числе и </a:t>
            </a:r>
            <a:r>
              <a:rPr lang="ru-RU" sz="2400" dirty="0" err="1"/>
              <a:t>ребенка.Отсутствие</a:t>
            </a:r>
            <a:r>
              <a:rPr lang="ru-RU" sz="2400" dirty="0"/>
              <a:t> культуры и режима питания приводит к </a:t>
            </a:r>
            <a:r>
              <a:rPr lang="ru-RU" sz="2400" dirty="0" err="1"/>
              <a:t>тому,что</a:t>
            </a:r>
            <a:r>
              <a:rPr lang="ru-RU" sz="2400" dirty="0"/>
              <a:t> практически все употребляют еду быстрого приготовления. Очень важно привлечь внимание детей и их родителей к данной проблеме.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BCDCFA-28D8-153C-C1B5-1E5D2C30A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700" y="368300"/>
            <a:ext cx="11502644" cy="1928373"/>
          </a:xfrm>
        </p:spPr>
        <p:txBody>
          <a:bodyPr/>
          <a:lstStyle/>
          <a:p>
            <a:r>
              <a:rPr lang="ru-RU" dirty="0"/>
              <a:t>            </a:t>
            </a:r>
            <a:r>
              <a:rPr lang="ru-RU" sz="3600" dirty="0">
                <a:solidFill>
                  <a:srgbClr val="FF0000"/>
                </a:solidFill>
              </a:rPr>
              <a:t>Актуальность проекта:</a:t>
            </a:r>
          </a:p>
          <a:p>
            <a:endParaRPr lang="ru-RU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441F56D4-0ADF-546F-1ADA-68408D3034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4C314129-6F32-45F1-D0E5-90E550A195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90C9B9C5-C837-2020-F4B0-AD15B439C9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02CDAAAC-AA13-54F5-42EE-B7CBA8944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803400"/>
            <a:ext cx="5292345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262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0BA60034-9E02-4BFF-D46B-98C157D63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sz="3200" dirty="0"/>
              <a:t>Сколько человек в мире страдают ожирением?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2BA91497-60EB-6CC6-BE1A-11323E8A9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484" y="1816767"/>
            <a:ext cx="5657516" cy="3882992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 последним оценкам ВОЗ, </a:t>
            </a:r>
            <a:r>
              <a:rPr lang="ru-RU" sz="2400" b="0" i="0" dirty="0">
                <a:solidFill>
                  <a:srgbClr val="040C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2400" b="1" i="0" dirty="0">
                <a:solidFill>
                  <a:srgbClr val="040C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млрд</a:t>
            </a:r>
            <a:r>
              <a:rPr lang="ru-RU" sz="2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человек в мире имеют лишний вес. Эта проблема актуальна независимо от социальной и профессиональной принадлежности, зоны проживания, возраста и пола. В экономически развитых странах почти </a:t>
            </a:r>
            <a:r>
              <a:rPr lang="ru-RU" sz="2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r>
              <a:rPr lang="ru-RU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населения имеют избыточный вес, из них </a:t>
            </a:r>
            <a:r>
              <a:rPr lang="ru-RU" sz="2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r>
              <a:rPr lang="ru-RU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страдают ожирением.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9EE273-65DC-EBC2-149C-7BB5726CEB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/>
              <a:t>3</a:t>
            </a:r>
          </a:p>
        </p:txBody>
      </p:sp>
      <p:sp>
        <p:nvSpPr>
          <p:cNvPr id="27" name="Номер слайда 26">
            <a:extLst>
              <a:ext uri="{FF2B5EF4-FFF2-40B4-BE49-F238E27FC236}">
                <a16:creationId xmlns:a16="http://schemas.microsoft.com/office/drawing/2014/main" id="{900E35B6-58C6-ABFD-1333-AA1B7702D1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smtClean="0"/>
              <a:pPr rtl="0"/>
              <a:t>6</a:t>
            </a:fld>
            <a:endParaRPr lang="ru-RU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DA01340-385B-48A3-B46B-C25947B8FC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8591626"/>
              </p:ext>
            </p:extLst>
          </p:nvPr>
        </p:nvGraphicFramePr>
        <p:xfrm>
          <a:off x="6496872" y="2062108"/>
          <a:ext cx="4816823" cy="2310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F3CF681-A410-4404-93A4-D99BE6207FF7}"/>
              </a:ext>
            </a:extLst>
          </p:cNvPr>
          <p:cNvSpPr txBox="1"/>
          <p:nvPr/>
        </p:nvSpPr>
        <p:spPr>
          <a:xfrm>
            <a:off x="6496872" y="1804148"/>
            <a:ext cx="5214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Доля Россиян, страдающих ожирением, растет*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1C8A07-7A3A-48DE-AA7B-455EB3C33142}"/>
              </a:ext>
            </a:extLst>
          </p:cNvPr>
          <p:cNvSpPr txBox="1"/>
          <p:nvPr/>
        </p:nvSpPr>
        <p:spPr>
          <a:xfrm>
            <a:off x="3048667" y="5777713"/>
            <a:ext cx="5630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*- по данным Минздрава</a:t>
            </a:r>
          </a:p>
        </p:txBody>
      </p:sp>
    </p:spTree>
    <p:extLst>
      <p:ext uri="{BB962C8B-B14F-4D97-AF65-F5344CB8AC3E}">
        <p14:creationId xmlns:p14="http://schemas.microsoft.com/office/powerpoint/2010/main" val="1343223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F3FD1-08B6-8131-7EE6-996B05C3A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РЕЗУЛЬТАТЫ АНКЕТИРОВАНИЯ В ШКОЛЕ № 1505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ED2852-A7E3-5A6B-2A1B-736B236D3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1.Учащиеся 5-6 классов употребляют фаст-фуд </a:t>
            </a:r>
          </a:p>
          <a:p>
            <a:r>
              <a:rPr lang="ru-RU" sz="1600" dirty="0"/>
              <a:t>1 раз в месяц-50 %</a:t>
            </a:r>
          </a:p>
          <a:p>
            <a:r>
              <a:rPr lang="ru-RU" sz="1600" dirty="0"/>
              <a:t>2 раза в месяц-40 %</a:t>
            </a:r>
          </a:p>
          <a:p>
            <a:r>
              <a:rPr lang="ru-RU" sz="1600" dirty="0"/>
              <a:t>3 и более -10 %</a:t>
            </a:r>
          </a:p>
          <a:p>
            <a:r>
              <a:rPr lang="ru-RU" sz="1600" dirty="0"/>
              <a:t>2. Учащиеся 7-9 классов употребляют фаст-фуд </a:t>
            </a:r>
          </a:p>
          <a:p>
            <a:r>
              <a:rPr lang="ru-RU" sz="1600" dirty="0"/>
              <a:t>1 раз в месяц-40 %</a:t>
            </a:r>
          </a:p>
          <a:p>
            <a:r>
              <a:rPr lang="ru-RU" sz="1600" dirty="0"/>
              <a:t>2 раза в месяц-40 %</a:t>
            </a:r>
          </a:p>
          <a:p>
            <a:r>
              <a:rPr lang="ru-RU" sz="1600" dirty="0"/>
              <a:t>3 и более -20 %</a:t>
            </a:r>
          </a:p>
          <a:p>
            <a:r>
              <a:rPr lang="ru-RU" sz="1600" dirty="0"/>
              <a:t>3. Учащиеся 10-11 классов употребляют фаст-фуд </a:t>
            </a:r>
          </a:p>
          <a:p>
            <a:r>
              <a:rPr lang="ru-RU" sz="1600" dirty="0"/>
              <a:t>1 раз в месяц-30 %</a:t>
            </a:r>
          </a:p>
          <a:p>
            <a:r>
              <a:rPr lang="ru-RU" sz="1600" dirty="0"/>
              <a:t>2 раза в месяц-60 %</a:t>
            </a:r>
          </a:p>
          <a:p>
            <a:r>
              <a:rPr lang="ru-RU" sz="1600" dirty="0"/>
              <a:t>3 и более -10 %</a:t>
            </a:r>
          </a:p>
          <a:p>
            <a:r>
              <a:rPr lang="ru-RU" sz="1600" dirty="0"/>
              <a:t>С возрастом растет частота употребления вредной еды.</a:t>
            </a:r>
          </a:p>
          <a:p>
            <a:endParaRPr lang="ru-RU" sz="16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115AF5-C94B-8D88-72D2-C163888CF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775965-8A5D-F749-17B2-134484ED03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CC43B8D3-9A08-F84C-9DD4-44948BA52D4B}" type="slidenum">
              <a:rPr lang="ru-RU" noProof="0" smtClean="0"/>
              <a:pPr rtl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07255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bowl of food&#10;&#10;Description automatically generated">
            <a:extLst>
              <a:ext uri="{FF2B5EF4-FFF2-40B4-BE49-F238E27FC236}">
                <a16:creationId xmlns:a16="http://schemas.microsoft.com/office/drawing/2014/main" id="{0AE1BB76-3CCA-6B75-57CE-141E2FC8FB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6" t="16720" r="16639" b="15637"/>
          <a:stretch/>
        </p:blipFill>
        <p:spPr>
          <a:xfrm rot="4593538">
            <a:off x="6680967" y="1513187"/>
            <a:ext cx="5707609" cy="5650616"/>
          </a:xfrm>
          <a:prstGeom prst="flowChartConnector">
            <a:avLst/>
          </a:prstGeom>
        </p:spPr>
      </p:pic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CFC65B13-DBA7-CB3E-F251-880122C1E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sz="2800" b="1" dirty="0"/>
              <a:t>Какой вред наносит здоровью употребление </a:t>
            </a:r>
            <a:r>
              <a:rPr lang="en-US" sz="2800" b="1" dirty="0"/>
              <a:t>Fast-food</a:t>
            </a:r>
            <a:r>
              <a:rPr lang="ru-RU" sz="2800" b="1" dirty="0"/>
              <a:t>?</a:t>
            </a:r>
            <a:endParaRPr lang="ru-RU" sz="2800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32C92178-B239-AAAD-CF10-C0CD04C1BA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01003A-1258-C8AB-E292-CE0E5E612BC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CC43B8D3-9A08-F84C-9DD4-44948BA52D4B}" type="slidenum">
              <a:rPr lang="ru-RU" smtClean="0"/>
              <a:pPr rtl="0"/>
              <a:t>8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935BB5-69DF-04C5-CCB6-B5CCD94309ED}"/>
              </a:ext>
            </a:extLst>
          </p:cNvPr>
          <p:cNvSpPr txBox="1"/>
          <p:nvPr/>
        </p:nvSpPr>
        <p:spPr>
          <a:xfrm>
            <a:off x="717936" y="2154769"/>
            <a:ext cx="3094092" cy="3445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ea typeface="Verdana" panose="020B0604030504040204" pitchFamily="34" charset="0"/>
              </a:rPr>
              <a:t>Гастрит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1F3174-5336-B8F6-C432-133964AD6253}"/>
              </a:ext>
            </a:extLst>
          </p:cNvPr>
          <p:cNvSpPr txBox="1"/>
          <p:nvPr/>
        </p:nvSpPr>
        <p:spPr>
          <a:xfrm>
            <a:off x="2737236" y="2751538"/>
            <a:ext cx="3094092" cy="3445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ea typeface="Verdana" panose="020B0604030504040204" pitchFamily="34" charset="0"/>
              </a:rPr>
              <a:t>Головная</a:t>
            </a:r>
            <a:r>
              <a:rPr lang="ru-RU" sz="2000" dirty="0">
                <a:solidFill>
                  <a:srgbClr val="FFC000"/>
                </a:solidFill>
                <a:ea typeface="Verdana" panose="020B0604030504040204" pitchFamily="34" charset="0"/>
              </a:rPr>
              <a:t> </a:t>
            </a:r>
            <a:r>
              <a:rPr lang="ru-RU" sz="2000" dirty="0">
                <a:ea typeface="Verdana" panose="020B0604030504040204" pitchFamily="34" charset="0"/>
              </a:rPr>
              <a:t>боль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49A0BC-30BB-7166-082B-095A6DFBD908}"/>
              </a:ext>
            </a:extLst>
          </p:cNvPr>
          <p:cNvSpPr txBox="1"/>
          <p:nvPr/>
        </p:nvSpPr>
        <p:spPr>
          <a:xfrm>
            <a:off x="717936" y="3421233"/>
            <a:ext cx="3094092" cy="5908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ea typeface="Verdana" panose="020B0604030504040204" pitchFamily="34" charset="0"/>
              </a:rPr>
              <a:t>Аллергические реакции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4E7FBA-1974-B260-0A09-7D8C98098B51}"/>
              </a:ext>
            </a:extLst>
          </p:cNvPr>
          <p:cNvSpPr txBox="1"/>
          <p:nvPr/>
        </p:nvSpPr>
        <p:spPr>
          <a:xfrm>
            <a:off x="2737236" y="4402538"/>
            <a:ext cx="3094092" cy="3445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ea typeface="Verdana" panose="020B0604030504040204" pitchFamily="34" charset="0"/>
              </a:rPr>
              <a:t>Ожирение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2CCBBA-67E8-A277-D84B-9E4DF9002B7B}"/>
              </a:ext>
            </a:extLst>
          </p:cNvPr>
          <p:cNvSpPr txBox="1"/>
          <p:nvPr/>
        </p:nvSpPr>
        <p:spPr>
          <a:xfrm>
            <a:off x="215900" y="4844061"/>
            <a:ext cx="3706074" cy="15756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ea typeface="Verdana" panose="020B0604030504040204" pitchFamily="34" charset="0"/>
              </a:rPr>
              <a:t>Сердечно-сосудистые заболевания(основная причина смертности в развитых странах)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B361ED-68D9-6750-8500-34D2DC2D21E0}"/>
              </a:ext>
            </a:extLst>
          </p:cNvPr>
          <p:cNvSpPr txBox="1"/>
          <p:nvPr/>
        </p:nvSpPr>
        <p:spPr>
          <a:xfrm>
            <a:off x="3855187" y="5881247"/>
            <a:ext cx="3094092" cy="3445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ea typeface="Verdana" panose="020B0604030504040204" pitchFamily="34" charset="0"/>
              </a:rPr>
              <a:t>Сахарный диабет</a:t>
            </a:r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40613523-51E6-E82D-3249-02202B75B619}"/>
              </a:ext>
            </a:extLst>
          </p:cNvPr>
          <p:cNvSpPr/>
          <p:nvPr/>
        </p:nvSpPr>
        <p:spPr>
          <a:xfrm>
            <a:off x="5562600" y="3086100"/>
            <a:ext cx="1168400" cy="2324100"/>
          </a:xfrm>
          <a:prstGeom prst="chevron">
            <a:avLst>
              <a:gd name="adj" fmla="val 53261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AB5D82-062E-AED1-6ADA-242E29301703}"/>
              </a:ext>
            </a:extLst>
          </p:cNvPr>
          <p:cNvSpPr txBox="1"/>
          <p:nvPr/>
        </p:nvSpPr>
        <p:spPr>
          <a:xfrm>
            <a:off x="7311858" y="3597419"/>
            <a:ext cx="46642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Фастфуд лучше заменить другой пищей</a:t>
            </a:r>
          </a:p>
        </p:txBody>
      </p:sp>
    </p:spTree>
    <p:extLst>
      <p:ext uri="{BB962C8B-B14F-4D97-AF65-F5344CB8AC3E}">
        <p14:creationId xmlns:p14="http://schemas.microsoft.com/office/powerpoint/2010/main" val="4262840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BDFC17-245A-A9DD-12F2-074EA7691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solidFill>
                  <a:schemeClr val="accent3"/>
                </a:solidFill>
              </a:rPr>
              <a:t>Последние исследования ученых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0F30FF-917B-BB51-D26F-E13FBE4EE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221992"/>
            <a:ext cx="10736472" cy="398678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32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Связь между снижением показателей IQ(уровень интеллекта) и потреблением фастфуда нашли исследователи из Великобритании. Они утверждают, что в будущем страсть к  вредной еде может привести к снижению когнитивных способностей.</a:t>
            </a:r>
          </a:p>
          <a:p>
            <a:pPr algn="l"/>
            <a:r>
              <a:rPr lang="ru-RU" sz="32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По словам профессора Майкла Кроуфорда, из-за перехода от питания, содержащего ценные жиры, к питанию с высоким содержанием углеводов и </a:t>
            </a:r>
            <a:r>
              <a:rPr lang="ru-RU" sz="3200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сахара,IQ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человечества снижается примерно на 7% за поколение. Все из-за того, что в современном фастфуде нет питательных веществ вроде омега-3, способствующих развитию человеческого мозга.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E817A5-5619-7E3D-6474-9118C712B2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B8E389-6145-39C6-4001-9E391FF1E69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CC43B8D3-9A08-F84C-9DD4-44948BA52D4B}" type="slidenum">
              <a:rPr lang="ru-RU" noProof="0" smtClean="0"/>
              <a:pPr rtl="0"/>
              <a:t>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851319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9">
      <a:dk1>
        <a:srgbClr val="231F20"/>
      </a:dk1>
      <a:lt1>
        <a:srgbClr val="FFFFFF"/>
      </a:lt1>
      <a:dk2>
        <a:srgbClr val="231F20"/>
      </a:dk2>
      <a:lt2>
        <a:srgbClr val="FDF9E2"/>
      </a:lt2>
      <a:accent1>
        <a:srgbClr val="FC2834"/>
      </a:accent1>
      <a:accent2>
        <a:srgbClr val="43AAC7"/>
      </a:accent2>
      <a:accent3>
        <a:srgbClr val="00AA59"/>
      </a:accent3>
      <a:accent4>
        <a:srgbClr val="FEA000"/>
      </a:accent4>
      <a:accent5>
        <a:srgbClr val="FDEE6B"/>
      </a:accent5>
      <a:accent6>
        <a:srgbClr val="3266A6"/>
      </a:accent6>
      <a:hlink>
        <a:srgbClr val="FC2734"/>
      </a:hlink>
      <a:folHlink>
        <a:srgbClr val="42AAC7"/>
      </a:folHlink>
    </a:clrScheme>
    <a:fontScheme name="Custom 26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494355_TF22529792_Win32" id="{EE8A55A7-95BF-46D2-BEF5-69105C7C8018}" vid="{B0BAEA70-84AF-47A9-8130-5F850E3EFA4B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13cd20-357b-48a5-aff4-3bb4b52aae3e" xsi:nil="true"/>
    <MediaServiceKeyPoints xmlns="4f0d45a2-344c-4fe0-9811-4277bf2c2e17" xsi:nil="true"/>
    <lcf76f155ced4ddcb4097134ff3c332f xmlns="4f0d45a2-344c-4fe0-9811-4277bf2c2e1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9CED55E8F8543BEFD54205924B97E" ma:contentTypeVersion="15" ma:contentTypeDescription="Create a new document." ma:contentTypeScope="" ma:versionID="7934cfc98febfa177962bc8a36be076c">
  <xsd:schema xmlns:xsd="http://www.w3.org/2001/XMLSchema" xmlns:xs="http://www.w3.org/2001/XMLSchema" xmlns:p="http://schemas.microsoft.com/office/2006/metadata/properties" xmlns:ns2="4f0d45a2-344c-4fe0-9811-4277bf2c2e17" xmlns:ns3="bb13cd20-357b-48a5-aff4-3bb4b52aae3e" targetNamespace="http://schemas.microsoft.com/office/2006/metadata/properties" ma:root="true" ma:fieldsID="aa190bc864bcebc737c679dbb323a16d" ns2:_="" ns3:_="">
    <xsd:import namespace="4f0d45a2-344c-4fe0-9811-4277bf2c2e17"/>
    <xsd:import namespace="bb13cd20-357b-48a5-aff4-3bb4b52aa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d45a2-344c-4fe0-9811-4277bf2c2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42cf434-6fa7-423d-b9b2-a30b23ae4b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cd20-357b-48a5-aff4-3bb4b52aa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435a69-c5f6-4b2d-823a-b7e1eae613dc}" ma:internalName="TaxCatchAll" ma:showField="CatchAllData" ma:web="bb13cd20-357b-48a5-aff4-3bb4b52aae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65A588-1D2A-427C-AA32-A236D95C8F8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  <ds:schemaRef ds:uri="bb13cd20-357b-48a5-aff4-3bb4b52aae3e"/>
    <ds:schemaRef ds:uri="4f0d45a2-344c-4fe0-9811-4277bf2c2e17"/>
  </ds:schemaRefs>
</ds:datastoreItem>
</file>

<file path=customXml/itemProps2.xml><?xml version="1.0" encoding="utf-8"?>
<ds:datastoreItem xmlns:ds="http://schemas.openxmlformats.org/officeDocument/2006/customXml" ds:itemID="{83441F37-C10B-49C7-9131-D813AD6E94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8276AD-CB4C-4924-820E-BC63C67932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d45a2-344c-4fe0-9811-4277bf2c2e17"/>
    <ds:schemaRef ds:uri="bb13cd20-357b-48a5-aff4-3bb4b52aa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Метрополитен</Template>
  <TotalTime>600</TotalTime>
  <Words>773</Words>
  <Application>Microsoft Office PowerPoint</Application>
  <PresentationFormat>Широкоэкранный</PresentationFormat>
  <Paragraphs>90</Paragraphs>
  <Slides>14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Open Sans</vt:lpstr>
      <vt:lpstr>Verdana</vt:lpstr>
      <vt:lpstr>Wingdings</vt:lpstr>
      <vt:lpstr>Тема Office</vt:lpstr>
      <vt:lpstr>Вред фастфуда для детского организма</vt:lpstr>
      <vt:lpstr>Распределение ролей</vt:lpstr>
      <vt:lpstr> Цель проекта:</vt:lpstr>
      <vt:lpstr>Проблема проекта:</vt:lpstr>
      <vt:lpstr>Высокий темп современной жизни приводит к нехватке времени,поэтому Fast-food стал неотъемлимой частью жизни человека,в том числе и ребенка.Отсутствие культуры и режима питания приводит к тому,что практически все употребляют еду быстрого приготовления. Очень важно привлечь внимание детей и их родителей к данной проблеме.</vt:lpstr>
      <vt:lpstr>Сколько человек в мире страдают ожирением?</vt:lpstr>
      <vt:lpstr>РЕЗУЛЬТАТЫ АНКЕТИРОВАНИЯ В ШКОЛЕ № 1505</vt:lpstr>
      <vt:lpstr>Какой вред наносит здоровью употребление Fast-food?</vt:lpstr>
      <vt:lpstr>Последние исследования ученых</vt:lpstr>
      <vt:lpstr>Последние исследования ученых</vt:lpstr>
      <vt:lpstr>Что говорят учителя про успеваемость школьников?</vt:lpstr>
      <vt:lpstr>Что предлагает наша команда?</vt:lpstr>
      <vt:lpstr>Спасибо!</vt:lpstr>
      <vt:lpstr>Источники информации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Вред фастфуда для детского организма</dc:title>
  <dc:creator>Александра</dc:creator>
  <cp:lastModifiedBy>Клеблеев Даниил</cp:lastModifiedBy>
  <cp:revision>8</cp:revision>
  <dcterms:created xsi:type="dcterms:W3CDTF">2023-12-19T13:51:22Z</dcterms:created>
  <dcterms:modified xsi:type="dcterms:W3CDTF">2024-02-04T14:16:22Z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0x0101003AB9CED55E8F8543BEFD54205924B97E</vt:lpwstr>
  </property>
</Properties>
</file>