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12257C-8A17-4612-9704-A409C22896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4DD9E5-4424-45F3-8D0D-AEFBCF6250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5CF451-50A5-4DFE-A5F6-74AB381FD57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2A30E6-25BF-4071-9C33-83AA1DDDF8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1A3981-3B73-4D74-9D5D-F626AC3066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6E6C04-3FE8-46BE-95C2-B564323605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461016-0868-4F41-8E96-F9BF55EF81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F0A5D8-4DBF-4F82-AB7D-050DFDCB4F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09760" cy="59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D78A36-8E4E-4EC5-92F2-907DCA028B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457FC8-28C6-458C-8B86-E232035F4B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E87577-BB21-4732-956E-1510BA17FE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F731C1-8CB3-4502-ACAD-E0B2CAB338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400" cy="14407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C0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400" cy="24822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79760" cy="191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79760" cy="40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79760" cy="191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>
          <a:xfrm>
            <a:off x="1371600" y="4323960"/>
            <a:ext cx="6400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>
          <a:xfrm>
            <a:off x="8077320" y="143100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709B451-D936-4BD1-9746-1BC05B2EF23E}" type="slidenum">
              <a: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>
          <a:xfrm>
            <a:off x="7909560" y="4314240"/>
            <a:ext cx="2910240" cy="37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200" cy="18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6000" spc="-1" strike="noStrike" cap="all">
                <a:solidFill>
                  <a:srgbClr val="ffffff"/>
                </a:solidFill>
                <a:latin typeface="Century Gothic"/>
              </a:rPr>
              <a:t>Робот Шумомер</a:t>
            </a:r>
            <a:endParaRPr b="0" lang="ru-RU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600" y="3632040"/>
            <a:ext cx="9448200" cy="6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Проект Маркова Александра, Миняева Яромира,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Бядретдинова Максима.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Цель применения шумомера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ffffff"/>
                </a:solidFill>
                <a:latin typeface="YS Text"/>
              </a:rPr>
              <a:t>Шумомеры</a:t>
            </a: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 обычно </a:t>
            </a:r>
            <a:r>
              <a:rPr b="1" lang="ru-RU" sz="2200" spc="-1" strike="noStrike">
                <a:solidFill>
                  <a:srgbClr val="ffffff"/>
                </a:solidFill>
                <a:latin typeface="YS Text"/>
              </a:rPr>
              <a:t>используются</a:t>
            </a: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 в исследованиях шумового загрязнения для количественной оценки различных видов шума, особенно промышленного, экологического, горнодобывающего и авиационного шума. Действующим международным стандартом, определяющим функциональность и характеристики </a:t>
            </a:r>
            <a:r>
              <a:rPr b="1" lang="ru-RU" sz="2200" spc="-1" strike="noStrike">
                <a:solidFill>
                  <a:srgbClr val="ffffff"/>
                </a:solidFill>
                <a:latin typeface="YS Text"/>
              </a:rPr>
              <a:t>шумомера</a:t>
            </a: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Как работает шумомер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Фактически шумомер представляет собой микрофон, к которому подключен вольтметр, отградуированный в децибелах. Поскольку электрический сигнал на выходе с микрофона пропорционален исходному звуковому сигналу, прирост уровня звукового давления, воздействующего на мембрану микрофона, вызывает соответствующий прирост напряжения электрического тока на входе в вольтметр, что и отображается посредством индикаторного устройства, отградуированного в децибелах.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Спасибо за внимание!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Звук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Звук — </a:t>
            </a:r>
            <a:r>
              <a:rPr b="1" lang="ru-RU" sz="2200" spc="-1" strike="noStrike">
                <a:solidFill>
                  <a:srgbClr val="ffffff"/>
                </a:solidFill>
                <a:latin typeface="YS Text"/>
              </a:rPr>
              <a:t>физическое явление, представляющее собой распространение упругих волн в газообразной, жидкой или твёрдой среде</a:t>
            </a: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. В узком смысле под звуком имеют в виду эти волны, рассматриваемые в связи с тем, как они воспринимаются органами чувств человека или животных.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Влияние звука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Звуковой диапазон шума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может приводить к снижению внимания, замедляет реакцию человека,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вызывает разрушительное влияние центральной нервной системы, нарушает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обмен веществ, приводит к гипертоническим болезням. Длительный шум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неблагоприятно влияет на органы слуха, тем самым понижая чувствительность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YS Text"/>
              </a:rPr>
              <a:t>к звуку. Отсюда возникает нарушение деятельности организма в целом.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Части робота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Робот состоит из</a:t>
            </a: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: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entury Gothic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Основной корпус (дисплей)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entury Gothic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Устройство вывода звука (наушники)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entury Gothic"/>
              <a:buAutoNum type="arabicPeriod"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Блок питания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" name="Рисунок 3" descr=""/>
          <p:cNvPicPr/>
          <p:nvPr/>
        </p:nvPicPr>
        <p:blipFill>
          <a:blip r:embed="rId1"/>
          <a:stretch/>
        </p:blipFill>
        <p:spPr>
          <a:xfrm>
            <a:off x="7442640" y="2057400"/>
            <a:ext cx="3791160" cy="304740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4" descr=""/>
          <p:cNvPicPr/>
          <p:nvPr/>
        </p:nvPicPr>
        <p:blipFill>
          <a:blip r:embed="rId2"/>
          <a:stretch/>
        </p:blipFill>
        <p:spPr>
          <a:xfrm>
            <a:off x="3351960" y="3429000"/>
            <a:ext cx="3818880" cy="304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Программирование робота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7976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Что бы робот работал коректно нужно было написать достаточно большой и сложный код на языке Python, но мы смогли это сделать</a:t>
            </a:r>
            <a:br>
              <a:rPr sz="2200"/>
            </a:b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благодоря уроком програмирования, и нам сильно помог Дмитрий Александрович.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Основная часть кода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rcRect l="35272" t="7052" r="22841" b="0"/>
          <a:stretch/>
        </p:blipFill>
        <p:spPr>
          <a:xfrm>
            <a:off x="1260360" y="2194560"/>
            <a:ext cx="4499280" cy="395964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rcRect l="33982" t="7811" r="21717" b="21312"/>
          <a:stretch/>
        </p:blipFill>
        <p:spPr>
          <a:xfrm>
            <a:off x="6120000" y="2160000"/>
            <a:ext cx="5399280" cy="439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Работа робота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Робот распознаёт звуковую волну в 85 дБ и выводит звуковой сигнал в наушники, при превышении его предела (85 дБ).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Минусы</a:t>
            </a: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 </a:t>
            </a: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нашего</a:t>
            </a: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 </a:t>
            </a: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робота</a:t>
            </a: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 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735480" y="232380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Робот способен распознавать звук в небольшом диапазоне.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Сложный вывод на аудио устройство.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09760" cy="129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Что </a:t>
            </a: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такое</a:t>
            </a:r>
            <a:r>
              <a:rPr b="0" lang="ru-RU" sz="4000" spc="-1" strike="noStrike" cap="all">
                <a:solidFill>
                  <a:schemeClr val="dk1"/>
                </a:solidFill>
                <a:latin typeface="Century Gothic"/>
              </a:rPr>
              <a:t> </a:t>
            </a: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шумомер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19800" cy="40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</a:rPr>
              <a:t>Шумомер</a:t>
            </a:r>
            <a:r>
              <a:rPr b="0" lang="ru-RU" sz="2200" spc="-1" strike="noStrike">
                <a:solidFill>
                  <a:srgbClr val="ffffff"/>
                </a:solidFill>
                <a:latin typeface="Arial"/>
              </a:rPr>
              <a:t> — прибор для объективного измерения уровня шума. Не следует путать этот параметр с уровнем громкости. Не всякий прибор, измеряющий шум, является шумомером. Существует российские и международные стандарты, устанавливающие требования к этим приборам. В России действует стандарт ГОСТ 17187-2010 (IEC 61672-1:2002). В европейских странах действуют свои стандарты на шумомеры, однако все они также следуют требованиям стандартов МЭК. Особняком стоят США, где применяются стандарты ANSI (в частности ANSI S1.4), существенно отличающиеся от европейских.</a:t>
            </a: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9000"/>
                <a:lumMod val="110000"/>
              </a:schemeClr>
            </a:gs>
            <a:gs pos="52000">
              <a:schemeClr val="phClr">
                <a:tint val="74000"/>
                <a:lumMod val="104000"/>
              </a:schemeClr>
            </a:gs>
            <a:gs pos="100000">
              <a:schemeClr val="phClr">
                <a:tint val="78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78000">
              <a:schemeClr val="phClr">
                <a:shade val="100000"/>
                <a:lumMod val="100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156</TotalTime>
  <Application>LibreOffice/7.6.4.1$Linux_X86_64 LibreOffice_project/60$Build-1</Application>
  <AppVersion>15.0000</AppVersion>
  <Words>491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2024-02-03T17:31:45Z</dcterms:created>
  <dc:creator>misha</dc:creator>
  <dc:description/>
  <dc:language>ru-RU</dc:language>
  <cp:lastModifiedBy/>
  <dcterms:modified xsi:type="dcterms:W3CDTF">2024-02-05T15:31:46Z</dcterms:modified>
  <cp:revision>16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15</vt:i4>
  </property>
</Properties>
</file>