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450" y="1162964"/>
            <a:ext cx="7766936" cy="1646302"/>
          </a:xfrm>
        </p:spPr>
        <p:txBody>
          <a:bodyPr/>
          <a:lstStyle/>
          <a:p>
            <a:r>
              <a:rPr lang="ru-RU" dirty="0" smtClean="0"/>
              <a:t>Геометрические иллюзии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Участники: Гончаров Платон</a:t>
            </a:r>
            <a:r>
              <a:rPr lang="en-US" dirty="0" smtClean="0"/>
              <a:t>,</a:t>
            </a:r>
            <a:r>
              <a:rPr lang="ru-RU" dirty="0" smtClean="0"/>
              <a:t>Андрей Беляев</a:t>
            </a:r>
            <a:r>
              <a:rPr lang="en-US" dirty="0" smtClean="0"/>
              <a:t>,</a:t>
            </a:r>
            <a:r>
              <a:rPr lang="ru-RU" dirty="0" smtClean="0"/>
              <a:t>Андрей Петросян</a:t>
            </a:r>
            <a:r>
              <a:rPr lang="en-US" dirty="0" smtClean="0"/>
              <a:t>,</a:t>
            </a:r>
            <a:r>
              <a:rPr lang="ru-RU" dirty="0" err="1" smtClean="0"/>
              <a:t>Тытулев</a:t>
            </a:r>
            <a:r>
              <a:rPr lang="ru-RU" dirty="0" smtClean="0"/>
              <a:t> Егор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5384" y="5327803"/>
            <a:ext cx="437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Консультант: </a:t>
            </a:r>
            <a:r>
              <a:rPr lang="ru-RU" dirty="0" err="1" smtClean="0"/>
              <a:t>Бызова</a:t>
            </a:r>
            <a:r>
              <a:rPr lang="ru-RU" dirty="0" smtClean="0"/>
              <a:t> Мария Андреевна</a:t>
            </a:r>
          </a:p>
          <a:p>
            <a:r>
              <a:rPr lang="ru-RU" dirty="0" smtClean="0"/>
              <a:t>7 класс И</a:t>
            </a:r>
            <a:endParaRPr lang="ru-RU" dirty="0"/>
          </a:p>
        </p:txBody>
      </p:sp>
      <p:pic>
        <p:nvPicPr>
          <p:cNvPr id="1026" name="Picture 2" descr="Геометрические иллюзии | Проектная дея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0" y="3910838"/>
            <a:ext cx="2947162" cy="29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0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Иллюзия</a:t>
            </a:r>
            <a:r>
              <a:rPr lang="ru-RU" dirty="0"/>
              <a:t> </a:t>
            </a:r>
            <a:r>
              <a:rPr lang="ru-RU" b="1" dirty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Иллюзия формы – иллюзии невозможных фигур </a:t>
            </a:r>
            <a:r>
              <a:rPr lang="ru-RU" dirty="0"/>
              <a:t>или </a:t>
            </a:r>
            <a:r>
              <a:rPr lang="ru-RU" dirty="0" err="1"/>
              <a:t>импоссибилизм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иллюзии фор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9" y="2599983"/>
            <a:ext cx="2454596" cy="28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ллюзия фор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89" y="2599983"/>
            <a:ext cx="2289423" cy="19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ллюзия фор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92" y="3272403"/>
            <a:ext cx="3155689" cy="25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325" y="5499651"/>
            <a:ext cx="306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rgbClr val="323233"/>
                </a:solidFill>
                <a:latin typeface="Arial" panose="020B0604020202020204" pitchFamily="34" charset="0"/>
              </a:rPr>
              <a:t> Треугольник Рутерсварда.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0104" y="4691726"/>
            <a:ext cx="258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23233"/>
                </a:solidFill>
                <a:latin typeface="Arial" panose="020B0604020202020204" pitchFamily="34" charset="0"/>
              </a:rPr>
              <a:t>Треугольник </a:t>
            </a:r>
            <a:r>
              <a:rPr lang="ru-RU" dirty="0" err="1">
                <a:solidFill>
                  <a:srgbClr val="323233"/>
                </a:solidFill>
                <a:latin typeface="Arial" panose="020B0604020202020204" pitchFamily="34" charset="0"/>
              </a:rPr>
              <a:t>Пенроуза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2312" y="5728769"/>
            <a:ext cx="376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23233"/>
                </a:solidFill>
                <a:latin typeface="Arial" panose="020B0604020202020204" pitchFamily="34" charset="0"/>
              </a:rPr>
              <a:t>невозможная лестница </a:t>
            </a:r>
            <a:r>
              <a:rPr lang="ru-RU" dirty="0" err="1">
                <a:solidFill>
                  <a:srgbClr val="323233"/>
                </a:solidFill>
                <a:latin typeface="Arial" panose="020B0604020202020204" pitchFamily="34" charset="0"/>
              </a:rPr>
              <a:t>Пенроуза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5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примеры геометрических иллюзий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531" t="-4248" r="51927" b="71400"/>
          <a:stretch/>
        </p:blipFill>
        <p:spPr>
          <a:xfrm>
            <a:off x="155575" y="2226169"/>
            <a:ext cx="2069010" cy="2296817"/>
          </a:xfrm>
          <a:prstGeom prst="rect">
            <a:avLst/>
          </a:prstGeom>
        </p:spPr>
      </p:pic>
      <p:sp>
        <p:nvSpPr>
          <p:cNvPr id="4" name="AutoShape 2" descr="blob:https://web.whatsapp.com/282810f8-b4d0-4e7b-a31b-4363302765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282810f8-b4d0-4e7b-a31b-43633027655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574" t="32520" r="47706" b="45948"/>
          <a:stretch/>
        </p:blipFill>
        <p:spPr>
          <a:xfrm>
            <a:off x="773114" y="4706079"/>
            <a:ext cx="2051973" cy="1882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573" t="343" r="395" b="74980"/>
          <a:stretch/>
        </p:blipFill>
        <p:spPr>
          <a:xfrm>
            <a:off x="2462230" y="2443563"/>
            <a:ext cx="2202741" cy="1970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0000" t="25938" r="7222" b="59062"/>
          <a:stretch/>
        </p:blipFill>
        <p:spPr>
          <a:xfrm>
            <a:off x="2983924" y="4706079"/>
            <a:ext cx="2933700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4015" t="41472" r="2114" b="27077"/>
          <a:stretch/>
        </p:blipFill>
        <p:spPr>
          <a:xfrm>
            <a:off x="4975668" y="2290580"/>
            <a:ext cx="1807712" cy="2303947"/>
          </a:xfrm>
          <a:prstGeom prst="rect">
            <a:avLst/>
          </a:prstGeom>
        </p:spPr>
      </p:pic>
      <p:sp>
        <p:nvSpPr>
          <p:cNvPr id="11" name="AutoShape 6" descr="blob:https://web.whatsapp.com/6712f170-e496-41b1-a51d-725ed81e53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54375" r="52778" b="11875"/>
          <a:stretch/>
        </p:blipFill>
        <p:spPr>
          <a:xfrm>
            <a:off x="7073492" y="2493598"/>
            <a:ext cx="2460971" cy="31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урока</a:t>
            </a:r>
            <a:endParaRPr lang="ru-RU" dirty="0"/>
          </a:p>
        </p:txBody>
      </p:sp>
      <p:sp>
        <p:nvSpPr>
          <p:cNvPr id="4" name="AutoShape 2" descr="blob:https://web.whatsapp.com/e952d0cb-4085-4ee0-a683-cf9d164d96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2" y="4019550"/>
            <a:ext cx="3657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2" y="1402556"/>
            <a:ext cx="3165474" cy="2374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92" y="1437481"/>
            <a:ext cx="3118908" cy="2339181"/>
          </a:xfrm>
          <a:prstGeom prst="rect">
            <a:avLst/>
          </a:prstGeom>
        </p:spPr>
      </p:pic>
      <p:sp>
        <p:nvSpPr>
          <p:cNvPr id="8" name="AutoShape 4" descr="blob:https://web.whatsapp.com/6bc657f3-4e9c-4ccd-8f24-b2416bbb6c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969" y="4019550"/>
            <a:ext cx="3309410" cy="24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Нехватка теоретических знаний о Иллюзиях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Ограниченное время на изучение Иллюзий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46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Ответить на вопрос «Что такое геометрические иллюзии из интернет источников»</a:t>
            </a:r>
          </a:p>
          <a:p>
            <a:r>
              <a:rPr lang="ru-RU" dirty="0" smtClean="0"/>
              <a:t>Отдельно выделить группу геометрических иллюзий</a:t>
            </a:r>
          </a:p>
          <a:p>
            <a:r>
              <a:rPr lang="ru-RU" dirty="0" smtClean="0"/>
              <a:t>Выявить принцип построения геометрических иллюзий</a:t>
            </a:r>
          </a:p>
          <a:p>
            <a:r>
              <a:rPr lang="ru-RU" dirty="0" smtClean="0"/>
              <a:t>На основе выявленных принципов создать собственные образцы геометрических иллюзий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79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Гончаров Платон – делал презентацию для проведения урока и для защиты проекта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исовал пример геометрической иллюзии на бумажном листке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Беляев Андрей – помогал Гончарову Платону сделать презентацию для урока и защиты проекта</a:t>
            </a:r>
            <a:r>
              <a:rPr lang="en-US" dirty="0" smtClean="0"/>
              <a:t>.</a:t>
            </a:r>
            <a:r>
              <a:rPr lang="ru-RU" dirty="0" smtClean="0"/>
              <a:t> Искал информацию для нашего проекта в интернет источниках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Петросян Андрей – Рисовал примеры геометрических иллюзий на бумажном листке</a:t>
            </a:r>
            <a:r>
              <a:rPr lang="en-US" dirty="0" smtClean="0"/>
              <a:t>.</a:t>
            </a:r>
            <a:r>
              <a:rPr lang="ru-RU" dirty="0" smtClean="0"/>
              <a:t> Помогал Беляеву искать информацию в интернет источниках для нашего проекта</a:t>
            </a:r>
            <a:r>
              <a:rPr lang="en-US" dirty="0" smtClean="0"/>
              <a:t>.</a:t>
            </a:r>
          </a:p>
          <a:p>
            <a:r>
              <a:rPr lang="ru-RU" dirty="0" err="1" smtClean="0"/>
              <a:t>Тутылев</a:t>
            </a:r>
            <a:r>
              <a:rPr lang="ru-RU" dirty="0" smtClean="0"/>
              <a:t> Егор – Рисовал примеры геометрических иллюзий на бумажном листке</a:t>
            </a:r>
            <a:r>
              <a:rPr lang="en-US" dirty="0" smtClean="0"/>
              <a:t>.</a:t>
            </a:r>
            <a:r>
              <a:rPr lang="ru-RU" dirty="0" smtClean="0"/>
              <a:t> Договорился провести урок для нашего проекта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889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иллюзии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Иллюзии - </a:t>
            </a:r>
            <a:r>
              <a:rPr lang="ru-RU" dirty="0"/>
              <a:t>обман чувств, нечто кажущееся, то есть искажённое </a:t>
            </a:r>
            <a:r>
              <a:rPr lang="ru-RU" dirty="0" smtClean="0"/>
              <a:t>восприятие</a:t>
            </a:r>
            <a:r>
              <a:rPr lang="ru-RU" dirty="0"/>
              <a:t> реально существующего </a:t>
            </a:r>
            <a:r>
              <a:rPr lang="ru-RU" dirty="0" smtClean="0"/>
              <a:t>объекта</a:t>
            </a:r>
            <a:r>
              <a:rPr lang="ru-RU" dirty="0"/>
              <a:t> или </a:t>
            </a:r>
            <a:r>
              <a:rPr lang="ru-RU" dirty="0" smtClean="0"/>
              <a:t>явления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▻ Оптические иллюзии: когда глаза обманывают моз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00975"/>
            <a:ext cx="3541486" cy="26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птическая геометрическая иллюзия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47" y="4808070"/>
            <a:ext cx="1925410" cy="19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птико–геометрические иллюзии - Психологический слова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2" y="2844996"/>
            <a:ext cx="3059375" cy="17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воспринимаем иллюзии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Иллюзии возникают из за того</a:t>
            </a:r>
            <a:r>
              <a:rPr lang="en-US" dirty="0" smtClean="0"/>
              <a:t>,</a:t>
            </a:r>
            <a:r>
              <a:rPr lang="ru-RU" dirty="0" smtClean="0"/>
              <a:t>что</a:t>
            </a:r>
            <a:r>
              <a:rPr lang="ru-RU" dirty="0"/>
              <a:t> наши глаза неправильно интерпретируют информацию о расстоянии до объекта</a:t>
            </a:r>
            <a:endParaRPr lang="ru-RU" dirty="0"/>
          </a:p>
        </p:txBody>
      </p:sp>
      <p:pic>
        <p:nvPicPr>
          <p:cNvPr id="4" name="Picture 2" descr="схема зрительного воспри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00975"/>
            <a:ext cx="3900254" cy="26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9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геометрических иллюзий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Иллюзия размера</a:t>
            </a:r>
          </a:p>
          <a:p>
            <a:r>
              <a:rPr lang="ru-RU" dirty="0" smtClean="0"/>
              <a:t>Иллюзия параллельности</a:t>
            </a:r>
          </a:p>
          <a:p>
            <a:r>
              <a:rPr lang="ru-RU" dirty="0" smtClean="0"/>
              <a:t>Иллюзия формы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57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Иллюзия размера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Иллюзия размера – явление</a:t>
            </a:r>
            <a:r>
              <a:rPr lang="en-US" dirty="0" smtClean="0"/>
              <a:t>,</a:t>
            </a:r>
            <a:r>
              <a:rPr lang="ru-RU" dirty="0" smtClean="0"/>
              <a:t> которое состоит в том</a:t>
            </a:r>
            <a:r>
              <a:rPr lang="en-US" dirty="0" smtClean="0"/>
              <a:t>,</a:t>
            </a:r>
            <a:r>
              <a:rPr lang="ru-RU" dirty="0" smtClean="0"/>
              <a:t> что светлые </a:t>
            </a:r>
            <a:r>
              <a:rPr lang="ru-RU" dirty="0"/>
              <a:t>предметы на темном фоне кажутся больше своих настоящих размеров, так как как бы захватывают часть темного фона.</a:t>
            </a:r>
            <a:endParaRPr lang="ru-RU" dirty="0"/>
          </a:p>
        </p:txBody>
      </p:sp>
      <p:pic>
        <p:nvPicPr>
          <p:cNvPr id="4" name="Picture 2" descr="иллюзия разм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9" y="5281389"/>
            <a:ext cx="2900121" cy="15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иллюзия разм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9" y="3395967"/>
            <a:ext cx="1890718" cy="18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Оптические иллюзии. Иллюзии восприятия разм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Оптические иллюзии. Иллюзии восприятия размера"/>
          <p:cNvSpPr>
            <a:spLocks noChangeAspect="1" noChangeArrowheads="1"/>
          </p:cNvSpPr>
          <p:nvPr/>
        </p:nvSpPr>
        <p:spPr bwMode="auto">
          <a:xfrm>
            <a:off x="307974" y="7937"/>
            <a:ext cx="7500711" cy="7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Оптические иллюзии. Иллюзии восприятия разме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3121485"/>
            <a:ext cx="3208828" cy="36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4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Иллюзия параллельности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35" y="1851020"/>
            <a:ext cx="8596668" cy="3880773"/>
          </a:xfrm>
        </p:spPr>
        <p:txBody>
          <a:bodyPr/>
          <a:lstStyle/>
          <a:p>
            <a:r>
              <a:rPr lang="ru-RU" dirty="0" smtClean="0"/>
              <a:t>Иллюзия параллельности – явления</a:t>
            </a:r>
            <a:r>
              <a:rPr lang="en-US" dirty="0" smtClean="0"/>
              <a:t>,</a:t>
            </a:r>
            <a:r>
              <a:rPr lang="ru-RU" dirty="0" smtClean="0"/>
              <a:t> при котором прямые </a:t>
            </a:r>
            <a:r>
              <a:rPr lang="ru-RU" dirty="0"/>
              <a:t>кажутся нам не параллельными, а вогнутыми или выпуклыми кривыми.</a:t>
            </a:r>
            <a:endParaRPr lang="ru-RU" dirty="0"/>
          </a:p>
        </p:txBody>
      </p:sp>
      <p:pic>
        <p:nvPicPr>
          <p:cNvPr id="3080" name="Picture 8" descr="паралл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09257"/>
            <a:ext cx="2695944" cy="16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араллель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1" y="5384800"/>
            <a:ext cx="2945357" cy="14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араллель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4" y="3834921"/>
            <a:ext cx="4209720" cy="29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292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263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Геометрические иллюзии</vt:lpstr>
      <vt:lpstr>Проблемы</vt:lpstr>
      <vt:lpstr>Цель и задачи </vt:lpstr>
      <vt:lpstr>График работы</vt:lpstr>
      <vt:lpstr>Что такое иллюзии </vt:lpstr>
      <vt:lpstr>Как мы воспринимаем иллюзии</vt:lpstr>
      <vt:lpstr>Виды геометрических иллюзий</vt:lpstr>
      <vt:lpstr>Иллюзия размера</vt:lpstr>
      <vt:lpstr>Иллюзия параллельности </vt:lpstr>
      <vt:lpstr>Иллюзия формы</vt:lpstr>
      <vt:lpstr>Наши примеры геометрических иллюзий</vt:lpstr>
      <vt:lpstr>Проведение урока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иллюзии</dc:title>
  <dc:creator>Роман</dc:creator>
  <cp:lastModifiedBy>Роман</cp:lastModifiedBy>
  <cp:revision>11</cp:revision>
  <dcterms:created xsi:type="dcterms:W3CDTF">2024-01-21T18:26:32Z</dcterms:created>
  <dcterms:modified xsi:type="dcterms:W3CDTF">2024-01-21T20:05:06Z</dcterms:modified>
</cp:coreProperties>
</file>