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60" r:id="rId2"/>
    <p:sldId id="261" r:id="rId3"/>
    <p:sldId id="262" r:id="rId4"/>
    <p:sldId id="263" r:id="rId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1pPr>
    <a:lvl2pPr marL="0" marR="0" indent="457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2pPr>
    <a:lvl3pPr marL="0" marR="0" indent="914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3pPr>
    <a:lvl4pPr marL="0" marR="0" indent="1371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4pPr>
    <a:lvl5pPr marL="0" marR="0" indent="18288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5pPr>
    <a:lvl6pPr marL="0" marR="0" indent="22860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6pPr>
    <a:lvl7pPr marL="0" marR="0" indent="2743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7pPr>
    <a:lvl8pPr marL="0" marR="0" indent="3200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8pPr>
    <a:lvl9pPr marL="0" marR="0" indent="3657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357243"/>
              <a:satOff val="7293"/>
              <a:lumOff val="8906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3">
              <a:satOff val="1412"/>
              <a:lumOff val="16412"/>
            </a:schemeClr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E937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FFF171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A51B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103425"/>
              <a:satOff val="-7243"/>
              <a:lumOff val="992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chemeClr val="accent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lumOff val="-14283"/>
            </a:scheme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satOff val="-6299"/>
              <a:lumOff val="-32309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624" y="-9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Изогнутые белые арки на отражающей поверхности серого пола"/>
          <p:cNvSpPr>
            <a:spLocks noGrp="1"/>
          </p:cNvSpPr>
          <p:nvPr>
            <p:ph type="pic" idx="21"/>
          </p:nvPr>
        </p:nvSpPr>
        <p:spPr>
          <a:xfrm>
            <a:off x="-76200" y="-558800"/>
            <a:ext cx="24574500" cy="148395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Автор и дат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2268200"/>
            <a:ext cx="21971000" cy="66040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z="12000" spc="-119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ообщение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191000"/>
            <a:ext cx="21971000" cy="40894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206500"/>
            <a:ext cx="21971000" cy="7353300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Информация о факте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128000"/>
            <a:ext cx="21971000" cy="1079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90000"/>
              </a:lnSpc>
              <a:spcBef>
                <a:spcPts val="0"/>
              </a:spcBef>
              <a:buSzTx/>
              <a:buNone/>
              <a:defRPr sz="5500" spc="-55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Информация о факте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Авторство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461000" y="9563100"/>
            <a:ext cx="13728700" cy="698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Авторство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194300" y="4165600"/>
            <a:ext cx="13995400" cy="4432300"/>
          </a:xfrm>
          <a:prstGeom prst="rect">
            <a:avLst/>
          </a:prstGeom>
        </p:spPr>
        <p:txBody>
          <a:bodyPr anchor="b"/>
          <a:lstStyle>
            <a:lvl1pPr marL="254000" indent="-2540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1pPr>
            <a:lvl2pPr marL="254000" indent="2032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2pPr>
            <a:lvl3pPr marL="254000" indent="6604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3pPr>
            <a:lvl4pPr marL="254000" indent="11176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4pPr>
            <a:lvl5pPr marL="254000" indent="15748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«Важная цитата»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Открытая галерея каменной постройки под розово-пурпурным небом"/>
          <p:cNvSpPr>
            <a:spLocks noGrp="1"/>
          </p:cNvSpPr>
          <p:nvPr>
            <p:ph type="pic" sz="quarter" idx="21"/>
          </p:nvPr>
        </p:nvSpPr>
        <p:spPr>
          <a:xfrm>
            <a:off x="1257300" y="3213100"/>
            <a:ext cx="7289800" cy="7289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Чёрно-белое фото изогнутой крыши крупным планом"/>
          <p:cNvSpPr>
            <a:spLocks noGrp="1"/>
          </p:cNvSpPr>
          <p:nvPr>
            <p:ph type="pic" sz="half" idx="22"/>
          </p:nvPr>
        </p:nvSpPr>
        <p:spPr>
          <a:xfrm>
            <a:off x="6577500" y="3632200"/>
            <a:ext cx="11228999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Вид снизу на металлическую спиральную лестницу"/>
          <p:cNvSpPr>
            <a:spLocks noGrp="1"/>
          </p:cNvSpPr>
          <p:nvPr>
            <p:ph type="pic" sz="quarter" idx="23"/>
          </p:nvPr>
        </p:nvSpPr>
        <p:spPr>
          <a:xfrm>
            <a:off x="14643100" y="3632200"/>
            <a:ext cx="9677400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Белый коридор футуристичного вида с тенями"/>
          <p:cNvSpPr>
            <a:spLocks noGrp="1"/>
          </p:cNvSpPr>
          <p:nvPr>
            <p:ph type="pic" idx="21"/>
          </p:nvPr>
        </p:nvSpPr>
        <p:spPr>
          <a:xfrm>
            <a:off x="-38100" y="-520700"/>
            <a:ext cx="24447500" cy="147633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Вид снизу на высокое здание с зеркальными окнами"/>
          <p:cNvSpPr>
            <a:spLocks noGrp="1"/>
          </p:cNvSpPr>
          <p:nvPr>
            <p:ph type="pic" idx="21"/>
          </p:nvPr>
        </p:nvSpPr>
        <p:spPr>
          <a:xfrm>
            <a:off x="8140700" y="-1"/>
            <a:ext cx="20574000" cy="1371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3335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Заголовок слайда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150100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Подзаголовок слайда</a:t>
            </a:r>
          </a:p>
        </p:txBody>
      </p:sp>
      <p:sp>
        <p:nvSpPr>
          <p:cNvPr id="43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Частичный вид на потолок с деревянными панелями"/>
          <p:cNvSpPr>
            <a:spLocks noGrp="1"/>
          </p:cNvSpPr>
          <p:nvPr>
            <p:ph type="pic" idx="21"/>
          </p:nvPr>
        </p:nvSpPr>
        <p:spPr>
          <a:xfrm>
            <a:off x="9588500" y="-482600"/>
            <a:ext cx="21513800" cy="1430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Подзаголовок слайд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Подзаголовок слайда</a:t>
            </a:r>
          </a:p>
        </p:txBody>
      </p:sp>
      <p:sp>
        <p:nvSpPr>
          <p:cNvPr id="6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 видеотрансляция — круп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Подзаголовок слайда</a:t>
            </a:r>
          </a:p>
        </p:txBody>
      </p:sp>
      <p:sp>
        <p:nvSpPr>
          <p:cNvPr id="8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1206496" y="39116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2000" spc="-119"/>
            </a:lvl1pPr>
          </a:lstStyle>
          <a:p>
            <a:r>
              <a:t>Заголовок раздела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Подзаголовок слайда</a:t>
            </a:r>
          </a:p>
        </p:txBody>
      </p:sp>
      <p:sp>
        <p:nvSpPr>
          <p:cNvPr id="100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Подзаголовок повестки дня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Подзаголовок повестки дня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6000"/>
              </a:spcBef>
              <a:buSzTx/>
              <a:buNone/>
              <a:defRPr sz="5000"/>
            </a:lvl1pPr>
            <a:lvl2pPr marL="0" indent="457200">
              <a:spcBef>
                <a:spcPts val="6000"/>
              </a:spcBef>
              <a:buSzTx/>
              <a:buNone/>
              <a:defRPr sz="5000"/>
            </a:lvl2pPr>
            <a:lvl3pPr marL="0" indent="914400">
              <a:spcBef>
                <a:spcPts val="6000"/>
              </a:spcBef>
              <a:buSzTx/>
              <a:buNone/>
              <a:defRPr sz="5000"/>
            </a:lvl3pPr>
            <a:lvl4pPr marL="0" indent="1371600">
              <a:spcBef>
                <a:spcPts val="6000"/>
              </a:spcBef>
              <a:buSzTx/>
              <a:buNone/>
              <a:defRPr sz="5000"/>
            </a:lvl4pPr>
            <a:lvl5pPr marL="0" indent="1828800">
              <a:spcBef>
                <a:spcPts val="6000"/>
              </a:spcBef>
              <a:buSzTx/>
              <a:buNone/>
              <a:defRPr sz="5000"/>
            </a:lvl5pPr>
          </a:lstStyle>
          <a:p>
            <a:r>
              <a:t>Темы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повестки дня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>
            <a:spLocks noGrp="1"/>
          </p:cNvSpPr>
          <p:nvPr>
            <p:ph type="title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Заголовок слайда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38179" y="12443459"/>
            <a:ext cx="408941" cy="444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584200">
              <a:spcBef>
                <a:spcPts val="0"/>
              </a:spcBef>
              <a:defRPr sz="20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</p:sldLayoutIdLst>
  <p:transition spd="med"/>
  <p:txStyles>
    <p:titleStyle>
      <a:lvl1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1pPr>
      <a:lvl2pPr marL="0" marR="0" indent="457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2pPr>
      <a:lvl3pPr marL="0" marR="0" indent="914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3pPr>
      <a:lvl4pPr marL="0" marR="0" indent="1371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4pPr>
      <a:lvl5pPr marL="0" marR="0" indent="18288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5pPr>
      <a:lvl6pPr marL="0" marR="0" indent="22860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6pPr>
      <a:lvl7pPr marL="0" marR="0" indent="2743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7pPr>
      <a:lvl8pPr marL="0" marR="0" indent="3200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8pPr>
      <a:lvl9pPr marL="0" marR="0" indent="3657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9pPr>
    </p:titleStyle>
    <p:bodyStyle>
      <a:lvl1pPr marL="457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1pPr>
      <a:lvl2pPr marL="914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2pPr>
      <a:lvl3pPr marL="1371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3pPr>
      <a:lvl4pPr marL="1828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4pPr>
      <a:lvl5pPr marL="22860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5pPr>
      <a:lvl6pPr marL="2743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6pPr>
      <a:lvl7pPr marL="3200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7pPr>
      <a:lvl8pPr marL="3657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8pPr>
      <a:lvl9pPr marL="4114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project.gym1505.ru/node/35711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G_3368.jpeg" descr="IMG_3368.jpeg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 b="14285"/>
          <a:stretch>
            <a:fillRect/>
          </a:stretch>
        </p:blipFill>
        <p:spPr>
          <a:xfrm>
            <a:off x="12692066" y="214266"/>
            <a:ext cx="11406182" cy="13035636"/>
          </a:xfrm>
          <a:prstGeom prst="rect">
            <a:avLst/>
          </a:prstGeom>
        </p:spPr>
      </p:pic>
      <p:sp>
        <p:nvSpPr>
          <p:cNvPr id="188" name="Задачи проекта"/>
          <p:cNvSpPr txBox="1">
            <a:spLocks noGrp="1"/>
          </p:cNvSpPr>
          <p:nvPr>
            <p:ph type="title"/>
          </p:nvPr>
        </p:nvSpPr>
        <p:spPr>
          <a:xfrm>
            <a:off x="1206500" y="635000"/>
            <a:ext cx="10347060" cy="2934006"/>
          </a:xfrm>
          <a:prstGeom prst="rect">
            <a:avLst/>
          </a:prstGeom>
        </p:spPr>
        <p:txBody>
          <a:bodyPr/>
          <a:lstStyle/>
          <a:p>
            <a:r>
              <a:t>Задачи проекта </a:t>
            </a:r>
          </a:p>
        </p:txBody>
      </p:sp>
      <p:sp>
        <p:nvSpPr>
          <p:cNvPr id="189" name="Показать детям, как важно стараться хорошо учиться и правильно себя вести с помощью сказочного героя.…"/>
          <p:cNvSpPr txBox="1">
            <a:spLocks noGrp="1"/>
          </p:cNvSpPr>
          <p:nvPr>
            <p:ph type="body" sz="half" idx="1"/>
          </p:nvPr>
        </p:nvSpPr>
        <p:spPr>
          <a:xfrm>
            <a:off x="1206500" y="2401375"/>
            <a:ext cx="9779000" cy="10103141"/>
          </a:xfrm>
          <a:prstGeom prst="rect">
            <a:avLst/>
          </a:prstGeom>
        </p:spPr>
        <p:txBody>
          <a:bodyPr/>
          <a:lstStyle/>
          <a:p>
            <a:pPr marL="496633" indent="-496633" algn="just" defTabSz="280924">
              <a:spcBef>
                <a:spcPts val="3700"/>
              </a:spcBef>
              <a:defRPr sz="4345" i="1"/>
            </a:pPr>
            <a:r>
              <a:t>Показать детям, как важно стараться хорошо учиться и правильно себя вести с помощью сказочного героя.</a:t>
            </a:r>
          </a:p>
          <a:p>
            <a:pPr marL="496633" indent="-496633" algn="just" defTabSz="280924">
              <a:spcBef>
                <a:spcPts val="3700"/>
              </a:spcBef>
              <a:defRPr sz="4345" i="1"/>
            </a:pPr>
            <a:r>
              <a:t>﻿﻿Сделать так, чтобы дети почувствовали себя учениками и проявили свой навыки в выполнении заданий.</a:t>
            </a:r>
          </a:p>
          <a:p>
            <a:pPr marL="496633" indent="-496633" algn="just" defTabSz="280924">
              <a:spcBef>
                <a:spcPts val="3700"/>
              </a:spcBef>
              <a:defRPr sz="4345" i="1"/>
            </a:pPr>
            <a:r>
              <a:t>﻿﻿Закрепить интерес ребят к обучающей игре с помощью поощрений в виде грамот и наклеек.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G_1004.jpeg" descr="IMG_1004.jpeg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 l="17052" r="17052"/>
          <a:stretch>
            <a:fillRect/>
          </a:stretch>
        </p:blipFill>
        <p:spPr>
          <a:xfrm>
            <a:off x="11120430" y="0"/>
            <a:ext cx="6803944" cy="7775936"/>
          </a:xfrm>
          <a:prstGeom prst="rect">
            <a:avLst/>
          </a:prstGeom>
        </p:spPr>
      </p:pic>
      <p:sp>
        <p:nvSpPr>
          <p:cNvPr id="192" name="Этапы реализации"/>
          <p:cNvSpPr txBox="1">
            <a:spLocks noGrp="1"/>
          </p:cNvSpPr>
          <p:nvPr>
            <p:ph type="title"/>
          </p:nvPr>
        </p:nvSpPr>
        <p:spPr>
          <a:xfrm>
            <a:off x="690482" y="500018"/>
            <a:ext cx="9779001" cy="16891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2316479">
              <a:defRPr sz="9500" spc="-95"/>
            </a:lvl1pPr>
          </a:lstStyle>
          <a:p>
            <a:r>
              <a:t>Этапы реализации</a:t>
            </a:r>
          </a:p>
        </p:txBody>
      </p:sp>
      <p:sp>
        <p:nvSpPr>
          <p:cNvPr id="193" name="Обсуждение темы проекта между собой и с нашим консультантом Вероникой Викторовной.…"/>
          <p:cNvSpPr txBox="1">
            <a:spLocks noGrp="1"/>
          </p:cNvSpPr>
          <p:nvPr>
            <p:ph type="body" sz="half" idx="1"/>
          </p:nvPr>
        </p:nvSpPr>
        <p:spPr>
          <a:xfrm>
            <a:off x="761920" y="2285968"/>
            <a:ext cx="9624051" cy="104845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7449" indent="-547449" algn="just" defTabSz="202692">
              <a:spcBef>
                <a:spcPts val="2600"/>
              </a:spcBef>
              <a:buAutoNum type="arabicPeriod"/>
              <a:defRPr sz="3135"/>
            </a:pPr>
            <a:r>
              <a:rPr sz="3600"/>
              <a:t>Обсуждение темы проекта между собой и с нашим консультантом</a:t>
            </a:r>
            <a:br>
              <a:rPr sz="3600"/>
            </a:br>
            <a:r>
              <a:rPr sz="3600"/>
              <a:t>Вероникой Викторовной.</a:t>
            </a:r>
          </a:p>
          <a:p>
            <a:pPr marL="547449" indent="-547449" algn="just" defTabSz="202692">
              <a:spcBef>
                <a:spcPts val="2600"/>
              </a:spcBef>
              <a:buAutoNum type="arabicPeriod"/>
              <a:defRPr sz="3135"/>
            </a:pPr>
            <a:r>
              <a:rPr sz="3600"/>
              <a:t>﻿﻿Написание сценария мероприятия.</a:t>
            </a:r>
          </a:p>
          <a:p>
            <a:pPr marL="547449" indent="-547449" algn="just" defTabSz="202692">
              <a:spcBef>
                <a:spcPts val="2600"/>
              </a:spcBef>
              <a:buAutoNum type="arabicPeriod"/>
              <a:defRPr sz="3135"/>
            </a:pPr>
            <a:r>
              <a:rPr sz="3600"/>
              <a:t>﻿﻿Составление интересных заданий для ребят</a:t>
            </a:r>
          </a:p>
          <a:p>
            <a:pPr marL="547449" indent="-547449" algn="just" defTabSz="202692">
              <a:spcBef>
                <a:spcPts val="2600"/>
              </a:spcBef>
              <a:buAutoNum type="arabicPeriod"/>
              <a:defRPr sz="3135"/>
            </a:pPr>
            <a:r>
              <a:rPr sz="3600"/>
              <a:t>﻿﻿Разработка и печать красочных брошюр с заданиями.</a:t>
            </a:r>
          </a:p>
          <a:p>
            <a:pPr marL="547449" indent="-547449" algn="just" defTabSz="202692">
              <a:spcBef>
                <a:spcPts val="2600"/>
              </a:spcBef>
              <a:buAutoNum type="arabicPeriod"/>
              <a:defRPr sz="3135"/>
            </a:pPr>
            <a:r>
              <a:rPr sz="3600"/>
              <a:t>﻿﻿Подготовка поощрений для детей в виде грамот и наклеек.</a:t>
            </a:r>
          </a:p>
          <a:p>
            <a:pPr marL="547449" indent="-547449" algn="just" defTabSz="202692">
              <a:spcBef>
                <a:spcPts val="2600"/>
              </a:spcBef>
              <a:buAutoNum type="arabicPeriod"/>
              <a:defRPr sz="3135"/>
            </a:pPr>
            <a:r>
              <a:rPr sz="3600"/>
              <a:t>﻿﻿Проведение игрового занятия в группе детского сада 1505.</a:t>
            </a:r>
          </a:p>
          <a:p>
            <a:pPr marL="547449" indent="-547449" algn="just" defTabSz="202692">
              <a:spcBef>
                <a:spcPts val="2600"/>
              </a:spcBef>
              <a:buAutoNum type="arabicPeriod"/>
              <a:defRPr sz="3135"/>
            </a:pPr>
            <a:r>
              <a:rPr sz="3600"/>
              <a:t>﻿﻿Подведение итогов, оформление проекта в виде презентации, создание ролика и подготовка к защите.</a:t>
            </a:r>
          </a:p>
        </p:txBody>
      </p:sp>
      <p:pic>
        <p:nvPicPr>
          <p:cNvPr id="194" name="IMG_1003.jpeg" descr="IMG_100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335668" y="0"/>
            <a:ext cx="5688154" cy="7652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G_1001.jpeg" descr="IMG_1001.jpe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3906511" y="7500942"/>
            <a:ext cx="8320707" cy="62150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Проведение мероприятия в саду"/>
          <p:cNvSpPr txBox="1">
            <a:spLocks noGrp="1"/>
          </p:cNvSpPr>
          <p:nvPr>
            <p:ph type="title"/>
          </p:nvPr>
        </p:nvSpPr>
        <p:spPr>
          <a:xfrm>
            <a:off x="2404994" y="0"/>
            <a:ext cx="17859500" cy="164307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t>Проведение мероприятия в саду</a:t>
            </a:r>
          </a:p>
        </p:txBody>
      </p:sp>
      <p:pic>
        <p:nvPicPr>
          <p:cNvPr id="201" name="IMG_3403.jpeg" descr="IMG_3403.jpe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476960" y="1857340"/>
            <a:ext cx="5518586" cy="7358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G_3385.jpeg" descr="IMG_3385.jpe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2263438" y="1857340"/>
            <a:ext cx="5643602" cy="7524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 descr="C:\Users\Юля\Desktop\IMG_34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121354" y="1857340"/>
            <a:ext cx="5976894" cy="7964804"/>
          </a:xfrm>
          <a:prstGeom prst="rect">
            <a:avLst/>
          </a:prstGeom>
          <a:noFill/>
        </p:spPr>
      </p:pic>
      <p:pic>
        <p:nvPicPr>
          <p:cNvPr id="11" name="Picture 3" descr="C:\Users\Юля\Desktop\IMG_34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63108" y="7347995"/>
            <a:ext cx="9001188" cy="6368005"/>
          </a:xfrm>
          <a:prstGeom prst="rect">
            <a:avLst/>
          </a:prstGeom>
          <a:noFill/>
        </p:spPr>
      </p:pic>
      <p:pic>
        <p:nvPicPr>
          <p:cNvPr id="13" name="Picture 4" descr="C:\Users\Юля\Desktop\IMG_336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1854" y="1857340"/>
            <a:ext cx="6000792" cy="7996650"/>
          </a:xfrm>
          <a:prstGeom prst="rect">
            <a:avLst/>
          </a:prstGeom>
          <a:noFill/>
        </p:spPr>
      </p:pic>
      <p:pic>
        <p:nvPicPr>
          <p:cNvPr id="2052" name="Picture 4" descr="C:\Users\Юля\Desktop\IMG_338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33886" y="7643818"/>
            <a:ext cx="4556646" cy="607218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Мнения детей"/>
          <p:cNvSpPr txBox="1">
            <a:spLocks noGrp="1"/>
          </p:cNvSpPr>
          <p:nvPr>
            <p:ph type="title"/>
          </p:nvPr>
        </p:nvSpPr>
        <p:spPr>
          <a:xfrm>
            <a:off x="8191472" y="357142"/>
            <a:ext cx="8692134" cy="1630329"/>
          </a:xfrm>
          <a:prstGeom prst="rect">
            <a:avLst/>
          </a:prstGeom>
        </p:spPr>
        <p:txBody>
          <a:bodyPr/>
          <a:lstStyle>
            <a:lvl1pPr defTabSz="2218944">
              <a:defRPr sz="9100" spc="-91"/>
            </a:lvl1pPr>
          </a:lstStyle>
          <a:p>
            <a:r>
              <a:t>Мнения детей </a:t>
            </a:r>
          </a:p>
        </p:txBody>
      </p:sp>
      <p:sp>
        <p:nvSpPr>
          <p:cNvPr id="205" name="Федя: «Мне очень понравились книжечки и задания, которые принесли нам девочки»…"/>
          <p:cNvSpPr txBox="1">
            <a:spLocks noGrp="1"/>
          </p:cNvSpPr>
          <p:nvPr>
            <p:ph type="body" idx="1"/>
          </p:nvPr>
        </p:nvSpPr>
        <p:spPr>
          <a:xfrm>
            <a:off x="2119242" y="2071654"/>
            <a:ext cx="20788458" cy="70009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628650" indent="-628650" algn="just">
              <a:defRPr sz="5500"/>
            </a:pPr>
            <a:r>
              <a:rPr sz="5400"/>
              <a:t>Федя: «Мне очень понравились книжечки и задания, которые принесли нам девочки</a:t>
            </a:r>
            <a:r>
              <a:rPr sz="5400" smtClean="0"/>
              <a:t>»</a:t>
            </a:r>
            <a:r>
              <a:rPr lang="ru-RU" sz="5400" dirty="0" smtClean="0"/>
              <a:t>.</a:t>
            </a:r>
            <a:endParaRPr sz="5400"/>
          </a:p>
          <a:p>
            <a:pPr marL="628650" indent="-628650" algn="just">
              <a:defRPr sz="5500"/>
            </a:pPr>
            <a:r>
              <a:rPr sz="5400"/>
              <a:t>﻿﻿</a:t>
            </a:r>
            <a:r>
              <a:rPr lang="ru-RU" sz="5400" dirty="0" smtClean="0"/>
              <a:t>Юля</a:t>
            </a:r>
            <a:r>
              <a:rPr sz="5400" smtClean="0"/>
              <a:t>: </a:t>
            </a:r>
            <a:r>
              <a:rPr sz="5400"/>
              <a:t>«Мне понравилось занятие, было такое чувство, что мы ученики в школе</a:t>
            </a:r>
            <a:r>
              <a:rPr sz="5400" smtClean="0"/>
              <a:t>!»</a:t>
            </a:r>
            <a:r>
              <a:rPr lang="ru-RU" sz="5400" dirty="0" smtClean="0"/>
              <a:t>.</a:t>
            </a:r>
            <a:endParaRPr sz="5400"/>
          </a:p>
          <a:p>
            <a:pPr marL="628650" indent="-628650" algn="just">
              <a:defRPr sz="5500"/>
            </a:pPr>
            <a:r>
              <a:rPr sz="5400"/>
              <a:t>﻿﻿Полина: «Было очень круто, когда Катя и Вика раздали нам грамоты, надеюсь они еще придут к </a:t>
            </a:r>
            <a:r>
              <a:rPr sz="5400" smtClean="0"/>
              <a:t>нам</a:t>
            </a:r>
            <a:r>
              <a:rPr lang="ru-RU" sz="5400" dirty="0" smtClean="0"/>
              <a:t>».</a:t>
            </a:r>
            <a:endParaRPr sz="5400"/>
          </a:p>
        </p:txBody>
      </p:sp>
      <p:sp>
        <p:nvSpPr>
          <p:cNvPr id="4" name="Видео о проведение занятия"/>
          <p:cNvSpPr txBox="1">
            <a:spLocks/>
          </p:cNvSpPr>
          <p:nvPr/>
        </p:nvSpPr>
        <p:spPr>
          <a:xfrm>
            <a:off x="976234" y="9929834"/>
            <a:ext cx="12144460" cy="760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fontScale="62500" lnSpcReduction="20000"/>
          </a:bodyPr>
          <a:lstStyle>
            <a:lvl1pPr defTabSz="2316479">
              <a:defRPr sz="9500" spc="-95"/>
            </a:lvl1pPr>
          </a:lstStyle>
          <a:p>
            <a:pPr marL="0" marR="0" lvl="0" indent="0" algn="ctr" defTabSz="231647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500" b="1" i="0" u="none" strike="noStrike" kern="0" cap="none" spc="-95" normalizeH="0" baseline="0" noProof="0" dirty="0" smtClean="0">
                <a:ln>
                  <a:noFill/>
                </a:ln>
                <a:solidFill>
                  <a:schemeClr val="accent1">
                    <a:satOff val="-9155"/>
                    <a:lumOff val="-32673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Produkt Extralight"/>
              </a:rPr>
              <a:t>Видео о проведении занятия</a:t>
            </a:r>
            <a:r>
              <a:rPr kumimoji="0" lang="en-US" sz="9500" b="1" i="0" u="none" strike="noStrike" kern="0" cap="none" spc="-95" normalizeH="0" baseline="0" noProof="0" dirty="0" smtClean="0">
                <a:ln>
                  <a:noFill/>
                </a:ln>
                <a:solidFill>
                  <a:schemeClr val="accent1">
                    <a:satOff val="-9155"/>
                    <a:lumOff val="-32673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Produkt Extralight"/>
              </a:rPr>
              <a:t>:</a:t>
            </a:r>
            <a:r>
              <a:rPr kumimoji="0" lang="ru-RU" sz="9500" b="1" i="0" u="none" strike="noStrike" kern="0" cap="none" spc="-95" normalizeH="0" baseline="0" noProof="0" dirty="0" smtClean="0">
                <a:ln>
                  <a:noFill/>
                </a:ln>
                <a:solidFill>
                  <a:schemeClr val="accent1">
                    <a:satOff val="-9155"/>
                    <a:lumOff val="-32673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Produkt Extralight"/>
              </a:rPr>
              <a:t> </a:t>
            </a:r>
            <a:endParaRPr kumimoji="0" lang="ru-RU" sz="9500" b="1" i="0" u="none" strike="noStrike" kern="0" cap="none" spc="-95" normalizeH="0" baseline="0" noProof="0" dirty="0">
              <a:ln>
                <a:noFill/>
              </a:ln>
              <a:solidFill>
                <a:schemeClr val="accent1">
                  <a:satOff val="-9155"/>
                  <a:lumOff val="-32673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Produkt Extraligh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2118" y="11430032"/>
            <a:ext cx="90011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http://project.gym1505.ru/node/35711#</a:t>
            </a:r>
            <a:endParaRPr lang="ru-RU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6_DynamicWavesLight">
  <a:themeElements>
    <a:clrScheme name="36_DynamicWavesLight">
      <a:dk1>
        <a:srgbClr val="53585F"/>
      </a:dk1>
      <a:lt1>
        <a:srgbClr val="5F3E0C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6_DynamicWaves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6_DynamicWaves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6_DynamicWavesLight">
  <a:themeElements>
    <a:clrScheme name="36_DynamicWavesLight">
      <a:dk1>
        <a:srgbClr val="000000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6_DynamicWaves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6_DynamicWaves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61</Words>
  <PresentationFormat>Произвольный</PresentationFormat>
  <Paragraphs>19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36_DynamicWavesLight</vt:lpstr>
      <vt:lpstr>Задачи проекта </vt:lpstr>
      <vt:lpstr>Этапы реализации</vt:lpstr>
      <vt:lpstr>Проведение мероприятия в саду</vt:lpstr>
      <vt:lpstr>Мнения детей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Проведение мероприятия для  садов 1505</dc:title>
  <cp:lastModifiedBy>Юля</cp:lastModifiedBy>
  <cp:revision>29</cp:revision>
  <dcterms:modified xsi:type="dcterms:W3CDTF">2024-02-05T01:04:25Z</dcterms:modified>
</cp:coreProperties>
</file>