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4" r:id="rId11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талья Пилюгина" initials="Н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0-17T17:51:40.008" idx="1">
    <p:pos x="7198" y="0"/>
    <p:text/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59DBD-3868-4B5F-8D64-F1DF10D65C65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AA73FF70-BD7F-4A79-918C-41AAEDDF0010}">
      <dgm:prSet phldrT="[Текст]" custT="1"/>
      <dgm:spPr/>
      <dgm:t>
        <a:bodyPr/>
        <a:lstStyle/>
        <a:p>
          <a:r>
            <a:rPr lang="ru-RU" sz="4000" dirty="0" smtClean="0">
              <a:solidFill>
                <a:srgbClr val="7030A0"/>
              </a:solidFill>
            </a:rPr>
            <a:t>Участники проекта:</a:t>
          </a:r>
        </a:p>
        <a:p>
          <a:endParaRPr lang="ru-RU" sz="2000" dirty="0" smtClean="0">
            <a:solidFill>
              <a:schemeClr val="tx1"/>
            </a:solidFill>
          </a:endParaRPr>
        </a:p>
      </dgm:t>
    </dgm:pt>
    <dgm:pt modelId="{68F5F099-F164-41AB-8B00-A38A778D252D}" type="parTrans" cxnId="{942E0126-BFA7-4BBE-87CC-B353166B92FC}">
      <dgm:prSet/>
      <dgm:spPr/>
      <dgm:t>
        <a:bodyPr/>
        <a:lstStyle/>
        <a:p>
          <a:endParaRPr lang="ru-RU"/>
        </a:p>
      </dgm:t>
    </dgm:pt>
    <dgm:pt modelId="{0BC3DF81-1BC2-424A-B9D1-33F5A64C5E79}" type="sibTrans" cxnId="{942E0126-BFA7-4BBE-87CC-B353166B92FC}">
      <dgm:prSet/>
      <dgm:spPr/>
      <dgm:t>
        <a:bodyPr/>
        <a:lstStyle/>
        <a:p>
          <a:endParaRPr lang="ru-RU"/>
        </a:p>
      </dgm:t>
    </dgm:pt>
    <dgm:pt modelId="{59F817DE-CADD-4BCB-AF66-389BBDE19527}" type="pres">
      <dgm:prSet presAssocID="{01B59DBD-3868-4B5F-8D64-F1DF10D65C65}" presName="Name0" presStyleCnt="0">
        <dgm:presLayoutVars>
          <dgm:dir/>
        </dgm:presLayoutVars>
      </dgm:prSet>
      <dgm:spPr/>
    </dgm:pt>
    <dgm:pt modelId="{5C98C249-CCD9-4FA8-9CCD-0C318C6F612A}" type="pres">
      <dgm:prSet presAssocID="{AA73FF70-BD7F-4A79-918C-41AAEDDF0010}" presName="composite" presStyleCnt="0"/>
      <dgm:spPr/>
    </dgm:pt>
    <dgm:pt modelId="{CF16B0F4-9129-49AF-8C33-599D3F102507}" type="pres">
      <dgm:prSet presAssocID="{AA73FF70-BD7F-4A79-918C-41AAEDDF0010}" presName="rect2" presStyleLbl="revTx" presStyleIdx="0" presStyleCnt="1" custScaleX="129460" custScaleY="151204" custLinFactY="-84235" custLinFactNeighborX="3608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3FA1C-D984-41C0-9737-4EC6BFC116D5}" type="pres">
      <dgm:prSet presAssocID="{AA73FF70-BD7F-4A79-918C-41AAEDDF0010}" presName="rect1" presStyleLbl="alignImgPlace1" presStyleIdx="0" presStyleCnt="1" custScaleX="93121" custScaleY="130172" custLinFactNeighborX="-76381" custLinFactNeighborY="-190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000" b="-58000"/>
          </a:stretch>
        </a:blipFill>
      </dgm:spPr>
    </dgm:pt>
  </dgm:ptLst>
  <dgm:cxnLst>
    <dgm:cxn modelId="{942E0126-BFA7-4BBE-87CC-B353166B92FC}" srcId="{01B59DBD-3868-4B5F-8D64-F1DF10D65C65}" destId="{AA73FF70-BD7F-4A79-918C-41AAEDDF0010}" srcOrd="0" destOrd="0" parTransId="{68F5F099-F164-41AB-8B00-A38A778D252D}" sibTransId="{0BC3DF81-1BC2-424A-B9D1-33F5A64C5E79}"/>
    <dgm:cxn modelId="{4E8D05B7-4176-4D8E-A4E1-D0ED9F1A8DE2}" type="presOf" srcId="{AA73FF70-BD7F-4A79-918C-41AAEDDF0010}" destId="{CF16B0F4-9129-49AF-8C33-599D3F102507}" srcOrd="0" destOrd="0" presId="urn:microsoft.com/office/officeart/2008/layout/PictureGrid"/>
    <dgm:cxn modelId="{F3E3944A-ADBD-4E9D-9961-285276827D31}" type="presOf" srcId="{01B59DBD-3868-4B5F-8D64-F1DF10D65C65}" destId="{59F817DE-CADD-4BCB-AF66-389BBDE19527}" srcOrd="0" destOrd="0" presId="urn:microsoft.com/office/officeart/2008/layout/PictureGrid"/>
    <dgm:cxn modelId="{12D7BC40-F837-4B38-AA19-174CBE873B21}" type="presParOf" srcId="{59F817DE-CADD-4BCB-AF66-389BBDE19527}" destId="{5C98C249-CCD9-4FA8-9CCD-0C318C6F612A}" srcOrd="0" destOrd="0" presId="urn:microsoft.com/office/officeart/2008/layout/PictureGrid"/>
    <dgm:cxn modelId="{6701872C-CE6F-4E34-9D0A-FC230191E0E9}" type="presParOf" srcId="{5C98C249-CCD9-4FA8-9CCD-0C318C6F612A}" destId="{CF16B0F4-9129-49AF-8C33-599D3F102507}" srcOrd="0" destOrd="0" presId="urn:microsoft.com/office/officeart/2008/layout/PictureGrid"/>
    <dgm:cxn modelId="{EA51A62A-C401-410D-9492-00F9FC1219EF}" type="presParOf" srcId="{5C98C249-CCD9-4FA8-9CCD-0C318C6F612A}" destId="{64E3FA1C-D984-41C0-9737-4EC6BFC116D5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6B0F4-9129-49AF-8C33-599D3F102507}">
      <dsp:nvSpPr>
        <dsp:cNvPr id="0" name=""/>
        <dsp:cNvSpPr/>
      </dsp:nvSpPr>
      <dsp:spPr>
        <a:xfrm>
          <a:off x="4736509" y="0"/>
          <a:ext cx="6335832" cy="110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152400" bIns="0" numCol="1" spcCol="1270" anchor="b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7030A0"/>
              </a:solidFill>
            </a:rPr>
            <a:t>Участники проекта: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chemeClr val="tx1"/>
            </a:solidFill>
          </a:endParaRPr>
        </a:p>
      </dsp:txBody>
      <dsp:txXfrm>
        <a:off x="4736509" y="0"/>
        <a:ext cx="6335832" cy="1109999"/>
      </dsp:txXfrm>
    </dsp:sp>
    <dsp:sp modelId="{64E3FA1C-D984-41C0-9737-4EC6BFC116D5}">
      <dsp:nvSpPr>
        <dsp:cNvPr id="0" name=""/>
        <dsp:cNvSpPr/>
      </dsp:nvSpPr>
      <dsp:spPr>
        <a:xfrm>
          <a:off x="121545" y="0"/>
          <a:ext cx="4557385" cy="63706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000" b="-58000"/>
          </a:stretch>
        </a:blip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1B340AA-8B77-4C64-BB4C-239C2AC1430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B001325-B426-446E-8D45-BC74FDBF721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682F34D-71E6-4D39-9F57-1C2F3E22DD90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EE7C8E2-3BE8-4F04-8B7A-F64A75A54120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270E8-8201-2A77-DFC4-500F4C713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89575C-C2CD-9A31-E6D2-06D4BCB04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76213B-F0A3-517A-6207-E1973AAB2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FCBCA-BBF4-E04D-B2BB-E2FBC6D7B43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3D023B-6C07-DD88-100A-C3373976E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8A8B8B-1C90-BFB1-59BE-2D05A6437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F2C16-3113-C348-9C1A-616AEAB522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699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C23CA-7BBA-FAE6-A544-3663D1D7E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2A9C38-2DD1-B1C9-8165-C2D684113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EDF63B-0B1D-0BD6-FC3E-684699270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FCBCA-BBF4-E04D-B2BB-E2FBC6D7B43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6C003-81EC-24D4-90BC-3147F67F9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564075-3998-8C14-1D49-58C637600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F2C16-3113-C348-9C1A-616AEAB522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672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F379D-6AEC-8AE4-B92A-23B153021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9814C4-944A-1B7C-8145-528B05195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8B6C75-F70D-D93B-B4D2-EFFE6FACC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FCBCA-BBF4-E04D-B2BB-E2FBC6D7B43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29857-868A-EA52-9E50-183F47F3A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25F759-95BD-3406-B4ED-038B1174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F2C16-3113-C348-9C1A-616AEAB522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249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5E8D0-19D8-079A-5AD5-0A9F09D6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DAF457-B0F9-DC34-E12A-C23600E36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E987D5-BDC9-F926-9C26-DE37F116C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F4E2A0-8621-9427-5696-7E7B1C89B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FCBCA-BBF4-E04D-B2BB-E2FBC6D7B43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AB03F1-BE23-38D8-EE90-4915FB6D4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B04E6E-57E3-E62C-BF59-3AD2DC8A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F2C16-3113-C348-9C1A-616AEAB522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022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E3ED21-D03E-248D-445C-FCCC1E09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D07881-50B8-CD44-0319-C1C8D7699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B6F9A9-1102-0D1B-FDE3-1CAE2611B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23C0221-8067-69AF-2E00-D4076FBC3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071BA0-6655-B156-C972-857D8FD47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B242099-FFCD-E85D-2490-FDA76DAB2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FCBCA-BBF4-E04D-B2BB-E2FBC6D7B43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390801-4A2D-8BE9-449A-EA23B009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DD4E03-8B0F-FA71-86B2-031C91D5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F2C16-3113-C348-9C1A-616AEAB522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750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F7ADB-9A8D-D35B-728F-C6C3C83AA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94281B-45EC-9AA2-BA8C-67552E0BA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FCBCA-BBF4-E04D-B2BB-E2FBC6D7B43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19C4AC-B5DB-DB95-E436-1EA9E54BD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040141-EBE8-905A-EA9C-69CA5DB43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F2C16-3113-C348-9C1A-616AEAB522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150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DA7B523-8589-C54F-71D5-AEBB18EB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FCBCA-BBF4-E04D-B2BB-E2FBC6D7B43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B0D274-FBC0-E643-3032-8CDE62F48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44375F-5A24-C41D-70E8-FD890EED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F2C16-3113-C348-9C1A-616AEAB522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56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B695D43-1C4D-4310-A346-B042B667E3D0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ECF3C-4AC8-E034-003C-D94C0A164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7F074F-C278-32E2-CF32-D5CBDD2AC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1C592C-B017-663F-1893-86DE58F10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10B5DB-0239-7FA1-F8F6-276C899FD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FCBCA-BBF4-E04D-B2BB-E2FBC6D7B43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70ADD9-26AE-7ABD-DDB9-D0545E9D9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E0336B-7CEB-A809-2321-37E0193FE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F2C16-3113-C348-9C1A-616AEAB522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799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2129C-CA50-0BFC-2C8F-8DF17CDC3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EA737A-ECAF-77BF-23A7-42E3F39DF7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E69577-FB21-D4C2-15A8-813930937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DD18C4-C317-C4F7-46C9-8C82D8FC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FCBCA-BBF4-E04D-B2BB-E2FBC6D7B43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1EB08A-237C-E06E-49BD-EDF56AB2A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F5CE4C-4E0E-1210-9B9B-E66DB79C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F2C16-3113-C348-9C1A-616AEAB522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86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9945D-5409-CF96-AD9F-36FF9DEF3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1F8B80-FF35-74FD-F8B9-429521F95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2E264E-5990-6796-AC6A-DB7E251A8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FCBCA-BBF4-E04D-B2BB-E2FBC6D7B43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7FF867-550E-6480-8286-F7545CD8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6E0908-4316-CAC8-D203-40EA4389B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F2C16-3113-C348-9C1A-616AEAB522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624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5FA915-41E6-7365-13C5-8ADE8A78D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4B5C22-9C3E-3335-6B6E-E42C599EE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2FCF08-CE55-F944-420C-777715CEB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FCBCA-BBF4-E04D-B2BB-E2FBC6D7B43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22CC55-3DFE-5082-66CC-F454F5E90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191E09-7AE2-06DD-215E-3C2A549E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F2C16-3113-C348-9C1A-616AEAB522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64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CE16BEC-934B-493D-8D87-612D59A8867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6C4CE25-4116-4420-A0C9-55254969B11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EB94B80-5EBA-46AA-ABAE-88DBFDCF6E7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A832E10-2CFA-41A1-B984-869EC0C2E4C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71F1D14-1C8B-4A2D-8BD0-20A546109A8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178234F-128E-4278-8282-59BAF57783A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3DEFC71-2920-4CF7-A605-AFE02FB9B21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6000" b="0" strike="noStrike" spc="-1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 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C32852B-CF87-41BF-A343-E353FD6F8E80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67BFE-F228-3B93-F08C-259D06480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13B60D-4237-313F-2018-1FB20D0C0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BE6C2-7BF3-0D3B-BD4A-97D33D8B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FCBCA-BBF4-E04D-B2BB-E2FBC6D7B43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F81637-7C76-8A51-249B-B9CADA461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724130-2F10-5A6A-FAD7-CFE076605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F2C16-3113-C348-9C1A-616AEAB522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63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3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BCDsrDbmyM0OXw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hyperlink" Target="https://disk.yandex.ru/i/MFu5JG8CHJuQGw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buNone/>
            </a:pPr>
            <a:endParaRPr lang="ru-RU" sz="6000" b="0" strike="noStrike" spc="-1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buNone/>
            </a:pPr>
            <a:endParaRPr lang="ru-RU" sz="24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3" name="Рисунок 4"/>
          <p:cNvPicPr/>
          <p:nvPr/>
        </p:nvPicPr>
        <p:blipFill>
          <a:blip r:embed="rId2"/>
          <a:stretch/>
        </p:blipFill>
        <p:spPr>
          <a:xfrm>
            <a:off x="772920" y="245160"/>
            <a:ext cx="10667520" cy="661248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4059237622"/>
              </p:ext>
            </p:extLst>
          </p:nvPr>
        </p:nvGraphicFramePr>
        <p:xfrm>
          <a:off x="326520" y="65880"/>
          <a:ext cx="12276720" cy="679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4" name="Рисунок 4"/>
          <p:cNvPicPr/>
          <p:nvPr/>
        </p:nvPicPr>
        <p:blipFill>
          <a:blip r:embed="rId7"/>
          <a:srcRect t="-7801" r="59708"/>
          <a:stretch/>
        </p:blipFill>
        <p:spPr>
          <a:xfrm>
            <a:off x="6078600" y="1018080"/>
            <a:ext cx="3762720" cy="2215080"/>
          </a:xfrm>
          <a:prstGeom prst="rect">
            <a:avLst/>
          </a:prstGeom>
          <a:ln w="0">
            <a:noFill/>
          </a:ln>
        </p:spPr>
      </p:pic>
      <p:pic>
        <p:nvPicPr>
          <p:cNvPr id="45" name="Рисунок 5"/>
          <p:cNvPicPr/>
          <p:nvPr/>
        </p:nvPicPr>
        <p:blipFill>
          <a:blip r:embed="rId8"/>
          <a:stretch/>
        </p:blipFill>
        <p:spPr>
          <a:xfrm>
            <a:off x="5472000" y="3717000"/>
            <a:ext cx="5941800" cy="1878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62480" y="103680"/>
            <a:ext cx="3931920" cy="1116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200" b="1" i="1" u="sng" strike="noStrike" spc="-1">
                <a:solidFill>
                  <a:srgbClr val="00B0F0"/>
                </a:solidFill>
                <a:uFillTx/>
                <a:latin typeface="Calibri Light"/>
              </a:rPr>
              <a:t>Цель проекта:</a:t>
            </a:r>
            <a:endParaRPr lang="ru-RU" sz="32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7" name="Рисунок 4"/>
          <p:cNvPicPr/>
          <p:nvPr/>
        </p:nvPicPr>
        <p:blipFill>
          <a:blip r:embed="rId2"/>
          <a:srcRect l="3311" r="3311"/>
          <a:stretch/>
        </p:blipFill>
        <p:spPr>
          <a:xfrm>
            <a:off x="4985280" y="103680"/>
            <a:ext cx="7012440" cy="639108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472320" y="139356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81933" lnSpcReduction="20000"/>
          </a:bodyPr>
          <a:lstStyle/>
          <a:p>
            <a:pPr marL="285840" indent="-28584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 dirty="0">
                <a:solidFill>
                  <a:schemeClr val="dk1"/>
                </a:solidFill>
                <a:latin typeface="Calibri"/>
              </a:rPr>
              <a:t>Съемка фильма на английском языке по произведению русского </a:t>
            </a:r>
            <a:r>
              <a:rPr lang="ru-RU" sz="2000" b="0" strike="noStrike" spc="-1" dirty="0" smtClean="0">
                <a:solidFill>
                  <a:schemeClr val="dk1"/>
                </a:solidFill>
                <a:latin typeface="Calibri"/>
              </a:rPr>
              <a:t>классика.</a:t>
            </a:r>
            <a:endParaRPr lang="ru-RU" sz="3500" b="0" strike="noStrike" spc="-1" dirty="0">
              <a:solidFill>
                <a:schemeClr val="dk1"/>
              </a:solidFill>
              <a:latin typeface="Calibri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3500" b="0" i="1" u="sng" strike="noStrike" spc="-1" dirty="0">
                <a:solidFill>
                  <a:srgbClr val="00B0F0"/>
                </a:solidFill>
                <a:uFillTx/>
                <a:latin typeface="Calibri"/>
              </a:rPr>
              <a:t>Актуальность проекта:</a:t>
            </a:r>
            <a:endParaRPr lang="ru-RU" sz="3500" b="0" strike="noStrike" spc="-1" dirty="0">
              <a:solidFill>
                <a:schemeClr val="dk1"/>
              </a:solidFill>
              <a:latin typeface="Calibri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3500" b="0" strike="noStrike" spc="-1" dirty="0">
              <a:solidFill>
                <a:schemeClr val="dk1"/>
              </a:solidFill>
              <a:latin typeface="Calibri"/>
            </a:endParaRPr>
          </a:p>
          <a:p>
            <a:pPr marL="285840" indent="-28584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2000" b="0" strike="noStrike" spc="-1" dirty="0">
                <a:solidFill>
                  <a:schemeClr val="dk1"/>
                </a:solidFill>
                <a:latin typeface="Calibri"/>
              </a:rPr>
              <a:t>Раскрыть творческий потенциал личности;</a:t>
            </a:r>
          </a:p>
          <a:p>
            <a:pPr marL="285840" indent="-28584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2000" b="0" strike="noStrike" spc="-1" dirty="0">
                <a:solidFill>
                  <a:schemeClr val="dk1"/>
                </a:solidFill>
                <a:latin typeface="Calibri"/>
              </a:rPr>
              <a:t>Приобщить детей к литературной классике не только в нашей стране, а по всему миру;</a:t>
            </a:r>
          </a:p>
          <a:p>
            <a:pPr marL="285840" indent="-28584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2000" b="0" strike="noStrike" spc="-1" dirty="0">
                <a:solidFill>
                  <a:schemeClr val="dk1"/>
                </a:solidFill>
                <a:latin typeface="Calibri"/>
              </a:rPr>
              <a:t>Раскрыть многогранность английского языка;</a:t>
            </a:r>
          </a:p>
          <a:p>
            <a:pPr marL="285840" indent="-28584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2000" b="0" strike="noStrike" spc="-1" dirty="0">
                <a:solidFill>
                  <a:schemeClr val="dk1"/>
                </a:solidFill>
                <a:latin typeface="Calibri"/>
              </a:rPr>
              <a:t>Помочь другим ребятам сделать фильм по нашей инструкции.</a:t>
            </a: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16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9880" y="-36288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200" b="0" strike="noStrike" spc="-1">
                <a:solidFill>
                  <a:srgbClr val="00B0F0"/>
                </a:solidFill>
                <a:latin typeface="Calibri Light"/>
              </a:rPr>
              <a:t>Задачи проекта:</a:t>
            </a:r>
            <a:endParaRPr lang="ru-RU" sz="32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50" name="Рисунок 4"/>
          <p:cNvPicPr/>
          <p:nvPr/>
        </p:nvPicPr>
        <p:blipFill>
          <a:blip r:embed="rId2"/>
          <a:srcRect t="6646" b="6646"/>
          <a:stretch/>
        </p:blipFill>
        <p:spPr>
          <a:xfrm>
            <a:off x="5183280" y="132120"/>
            <a:ext cx="6571800" cy="6372000"/>
          </a:xfrm>
          <a:prstGeom prst="rect">
            <a:avLst/>
          </a:prstGeom>
          <a:ln w="0">
            <a:noFill/>
          </a:ln>
        </p:spPr>
      </p:pic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4080" y="1699200"/>
            <a:ext cx="3931920" cy="433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85840" indent="-28584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</a:rPr>
              <a:t>Подготовить инструкцию по этапам создания фильма;</a:t>
            </a:r>
          </a:p>
          <a:p>
            <a:pPr marL="285840" indent="-28584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</a:rPr>
              <a:t>Детально проработать и подготовить питчинг;</a:t>
            </a:r>
          </a:p>
          <a:p>
            <a:pPr marL="285840" indent="-28584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</a:rPr>
              <a:t>Выбрать локации для съемок;</a:t>
            </a:r>
          </a:p>
          <a:p>
            <a:pPr marL="285840" indent="-28584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</a:rPr>
              <a:t>Выбрать костюмы;</a:t>
            </a:r>
          </a:p>
          <a:p>
            <a:pPr marL="285840" indent="-28584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</a:rPr>
              <a:t>Подготовить перевод диалогов для каждого актера;</a:t>
            </a:r>
          </a:p>
          <a:p>
            <a:pPr marL="285840" indent="-28584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</a:rPr>
              <a:t>Отрепетировать роли актеров;</a:t>
            </a:r>
          </a:p>
          <a:p>
            <a:pPr marL="285840" indent="-28584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</a:rPr>
              <a:t>Снять фильм;</a:t>
            </a:r>
          </a:p>
          <a:p>
            <a:pPr marL="285840" indent="-28584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</a:rPr>
              <a:t>Смонтировать фильм;</a:t>
            </a:r>
          </a:p>
          <a:p>
            <a:pPr marL="285840" indent="-28584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</a:rPr>
              <a:t>Помочь снять фильм нашим последователям.</a:t>
            </a: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lang="ru-RU" sz="1600" b="0" strike="noStrike" spc="-1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48080" y="28548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200" b="0" strike="noStrike" spc="-1">
                <a:solidFill>
                  <a:srgbClr val="00B0F0"/>
                </a:solidFill>
                <a:latin typeface="Calibri Light"/>
              </a:rPr>
              <a:t>Наши обязанности и распределение ролей:</a:t>
            </a:r>
            <a:endParaRPr lang="ru-RU" sz="32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53" name="Объект 4"/>
          <p:cNvPicPr/>
          <p:nvPr/>
        </p:nvPicPr>
        <p:blipFill>
          <a:blip r:embed="rId2"/>
          <a:stretch/>
        </p:blipFill>
        <p:spPr>
          <a:xfrm>
            <a:off x="5183280" y="367560"/>
            <a:ext cx="6873480" cy="6230880"/>
          </a:xfrm>
          <a:prstGeom prst="rect">
            <a:avLst/>
          </a:prstGeom>
          <a:ln w="0">
            <a:noFill/>
          </a:ln>
        </p:spPr>
      </p:pic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566280" y="1885320"/>
            <a:ext cx="4448160" cy="4449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85840" indent="-28584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</a:rPr>
              <a:t>Пилюгина Дарья – руководитель проекта. Задачи: подготовка инструкции по созданию фильма, питчинга, подготовка перевода диалогов для актеров ,организация съемок), монтаж фильма.</a:t>
            </a:r>
          </a:p>
          <a:p>
            <a:pPr marL="285840" indent="-28584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</a:rPr>
              <a:t>Бацаева Самира – актер. Задачи:  подготовка инструкции по созданию фильма, питчинга. Участие в съемках.</a:t>
            </a:r>
          </a:p>
          <a:p>
            <a:pPr marL="285840" indent="-28584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</a:rPr>
              <a:t>Климова Полина – рекламный агент. Задачи: заинтересовать других ребят снять фильм .</a:t>
            </a:r>
          </a:p>
          <a:p>
            <a:pPr marL="285840" indent="-28584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</a:rPr>
              <a:t>Ульянова Екатерина- актер. Задачи: подготовка анкет и опросов. Участие в съемках, подготовка перевода диалогов для актеров  .</a:t>
            </a:r>
          </a:p>
          <a:p>
            <a:pPr marL="285840" indent="-28584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</a:rPr>
              <a:t>Егоркин Алексей – актер Участие в съемках, монтаж  фильма.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200" b="0" strike="noStrike" spc="-1">
                <a:solidFill>
                  <a:srgbClr val="00B0F0"/>
                </a:solidFill>
                <a:latin typeface="Calibri Light"/>
              </a:rPr>
              <a:t>Наши ресурсы:</a:t>
            </a:r>
            <a:endParaRPr lang="ru-RU" sz="32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56" name="Объект 4"/>
          <p:cNvPicPr/>
          <p:nvPr/>
        </p:nvPicPr>
        <p:blipFill>
          <a:blip r:embed="rId2"/>
          <a:stretch/>
        </p:blipFill>
        <p:spPr>
          <a:xfrm>
            <a:off x="5183280" y="1630080"/>
            <a:ext cx="6171840" cy="3587760"/>
          </a:xfrm>
          <a:prstGeom prst="rect">
            <a:avLst/>
          </a:prstGeom>
          <a:ln w="0">
            <a:noFill/>
          </a:ln>
        </p:spPr>
      </p:pic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</a:rPr>
              <a:t>Нашими ресурсами являются: книга А.П. Чехова «Радость», принтшоп ( мы создали футболки с нашей логотипом), камера( мы использовали телефон) , компьютер для монтажа и хлопушка.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Объект 6"/>
          <p:cNvPicPr/>
          <p:nvPr/>
        </p:nvPicPr>
        <p:blipFill>
          <a:blip r:embed="rId2"/>
          <a:stretch/>
        </p:blipFill>
        <p:spPr>
          <a:xfrm>
            <a:off x="9100080" y="48600"/>
            <a:ext cx="3013200" cy="4017600"/>
          </a:xfrm>
          <a:prstGeom prst="rect">
            <a:avLst/>
          </a:prstGeom>
          <a:ln w="0">
            <a:noFill/>
          </a:ln>
        </p:spPr>
      </p:pic>
      <p:sp>
        <p:nvSpPr>
          <p:cNvPr id="59" name="PlaceHolder 1"/>
          <p:cNvSpPr>
            <a:spLocks noGrp="1"/>
          </p:cNvSpPr>
          <p:nvPr>
            <p:ph/>
          </p:nvPr>
        </p:nvSpPr>
        <p:spPr>
          <a:xfrm>
            <a:off x="748080" y="50868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rgbClr val="00B0F0"/>
                </a:solidFill>
                <a:latin typeface="Calibri"/>
              </a:rPr>
              <a:t>Наш конечный продукт- </a:t>
            </a:r>
            <a:r>
              <a:rPr lang="ru-RU" sz="2400" b="0" strike="noStrike" spc="-1">
                <a:solidFill>
                  <a:schemeClr val="dk1"/>
                </a:solidFill>
                <a:latin typeface="Calibri"/>
              </a:rPr>
              <a:t>это фильм по произведению русского классика ( А.П. Чехов «Радость») на английском языке.</a:t>
            </a:r>
          </a:p>
        </p:txBody>
      </p:sp>
      <p:pic>
        <p:nvPicPr>
          <p:cNvPr id="60" name="Рисунок 7"/>
          <p:cNvPicPr/>
          <p:nvPr/>
        </p:nvPicPr>
        <p:blipFill>
          <a:blip r:embed="rId3"/>
          <a:stretch/>
        </p:blipFill>
        <p:spPr>
          <a:xfrm>
            <a:off x="540000" y="2462040"/>
            <a:ext cx="4877640" cy="3657960"/>
          </a:xfrm>
          <a:prstGeom prst="rect">
            <a:avLst/>
          </a:prstGeom>
          <a:ln w="0">
            <a:noFill/>
          </a:ln>
        </p:spPr>
      </p:pic>
      <p:pic>
        <p:nvPicPr>
          <p:cNvPr id="61" name="Рисунок 8"/>
          <p:cNvPicPr/>
          <p:nvPr/>
        </p:nvPicPr>
        <p:blipFill>
          <a:blip r:embed="rId4"/>
          <a:stretch/>
        </p:blipFill>
        <p:spPr>
          <a:xfrm>
            <a:off x="5655600" y="264240"/>
            <a:ext cx="3152520" cy="2364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61E93-DBB9-F3D7-15C9-15C8C798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        Проект:</a:t>
            </a:r>
            <a:br>
              <a:rPr lang="ru-RU" dirty="0"/>
            </a:br>
            <a:r>
              <a:rPr lang="ru-RU" dirty="0"/>
              <a:t>                         «Стоп! Снято!»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624F8A3-F3D4-ADFF-0494-FD90DFCE0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0966" y="365125"/>
            <a:ext cx="4420406" cy="435133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819932-E776-E630-5BFB-FEE93D79D62A}"/>
              </a:ext>
            </a:extLst>
          </p:cNvPr>
          <p:cNvSpPr txBox="1"/>
          <p:nvPr/>
        </p:nvSpPr>
        <p:spPr>
          <a:xfrm>
            <a:off x="7826829" y="4833257"/>
            <a:ext cx="41365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Участники проекта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Пилюгина Дарья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Бацаева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Самира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Климова Полина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Егоркин Алексей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Ульянова Екатерина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EBAF79-5094-40B0-D57C-1FA83F360BE8}"/>
              </a:ext>
            </a:extLst>
          </p:cNvPr>
          <p:cNvSpPr txBox="1"/>
          <p:nvPr/>
        </p:nvSpPr>
        <p:spPr>
          <a:xfrm>
            <a:off x="308500" y="2187913"/>
            <a:ext cx="32112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Наш фильм на английском языке ! Он короткометражный и не займёт много времени для просмотра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ссылке: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en-US" dirty="0">
                <a:solidFill>
                  <a:prstClr val="black"/>
                </a:solidFill>
                <a:hlinkClick r:id="rId3"/>
              </a:rPr>
              <a:t>://</a:t>
            </a:r>
            <a:r>
              <a:rPr lang="en-US" dirty="0" smtClean="0">
                <a:solidFill>
                  <a:prstClr val="black"/>
                </a:solidFill>
                <a:hlinkClick r:id="rId3"/>
              </a:rPr>
              <a:t>disk.yandex.ru/i/BCDsrDbmyM0OXw</a:t>
            </a:r>
            <a:endParaRPr lang="ru-RU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так же можно увидеть процесс съёмки  </a:t>
            </a:r>
          </a:p>
          <a:p>
            <a:pPr lvl="0"/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 </a:t>
            </a:r>
            <a:r>
              <a:rPr kumimoji="0" lang="ru-RU" sz="1800" b="0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бэкстейдж</a:t>
            </a: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»:</a:t>
            </a:r>
          </a:p>
          <a:p>
            <a:pPr lvl="0"/>
            <a:r>
              <a:rPr lang="en-US" u="sng" dirty="0" smtClean="0">
                <a:solidFill>
                  <a:prstClr val="black"/>
                </a:solidFill>
                <a:hlinkClick r:id="rId4"/>
              </a:rPr>
              <a:t>https</a:t>
            </a:r>
            <a:r>
              <a:rPr lang="en-US" u="sng" dirty="0">
                <a:solidFill>
                  <a:prstClr val="black"/>
                </a:solidFill>
                <a:hlinkClick r:id="rId4"/>
              </a:rPr>
              <a:t>://</a:t>
            </a:r>
            <a:r>
              <a:rPr lang="en-US" u="sng" dirty="0" smtClean="0">
                <a:solidFill>
                  <a:prstClr val="black"/>
                </a:solidFill>
                <a:hlinkClick r:id="rId4"/>
              </a:rPr>
              <a:t>disk.yandex.ru/i/MFu5JG8CHJuQGw</a:t>
            </a:r>
            <a:endParaRPr lang="ru-RU" u="sng" smtClean="0">
              <a:solidFill>
                <a:prstClr val="black"/>
              </a:solidFill>
            </a:endParaRPr>
          </a:p>
          <a:p>
            <a:pPr lvl="0"/>
            <a:endParaRPr kumimoji="0" lang="ru-RU" sz="1800" b="0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/>
            <a:r>
              <a:rPr kumimoji="0" lang="ru-RU" sz="1800" b="0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Приятного </a:t>
            </a:r>
            <a:r>
              <a:rPr kumimoji="0" lang="ru-RU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просмотра !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A2E006C-E2CE-0809-3760-CDA4745E9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6338" y="3209848"/>
            <a:ext cx="4017639" cy="301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5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Объект 3"/>
          <p:cNvPicPr/>
          <p:nvPr/>
        </p:nvPicPr>
        <p:blipFill>
          <a:blip r:embed="rId2"/>
          <a:stretch/>
        </p:blipFill>
        <p:spPr>
          <a:xfrm>
            <a:off x="480600" y="97200"/>
            <a:ext cx="10208880" cy="665748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4" name="TextBox 4"/>
          <p:cNvSpPr/>
          <p:nvPr/>
        </p:nvSpPr>
        <p:spPr>
          <a:xfrm rot="20425800">
            <a:off x="5085720" y="1275480"/>
            <a:ext cx="391176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400" b="1" strike="noStrike" spc="-1">
                <a:solidFill>
                  <a:schemeClr val="dk1"/>
                </a:solidFill>
                <a:latin typeface="Calibri"/>
              </a:rPr>
              <a:t>Спасибо за внимание!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strike="noStrike" spc="-1">
                <a:solidFill>
                  <a:schemeClr val="dk1"/>
                </a:solidFill>
                <a:latin typeface="Calibri"/>
              </a:rPr>
              <a:t>6 «Д»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3441</TotalTime>
  <Words>318</Words>
  <Application>Microsoft Office PowerPoint</Application>
  <PresentationFormat>Широкоэкранный</PresentationFormat>
  <Paragraphs>43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Цель проекта:</vt:lpstr>
      <vt:lpstr>Задачи проекта:</vt:lpstr>
      <vt:lpstr>Наши обязанности и распределение ролей:</vt:lpstr>
      <vt:lpstr>Наши ресурсы:</vt:lpstr>
      <vt:lpstr>Презентация PowerPoint</vt:lpstr>
      <vt:lpstr>                               Проект:                          «Стоп! Снято!»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Наталья Пилюгина</dc:creator>
  <dc:description/>
  <cp:lastModifiedBy>Наталья Пилюгина</cp:lastModifiedBy>
  <cp:revision>25</cp:revision>
  <dcterms:created xsi:type="dcterms:W3CDTF">2023-10-17T14:54:44Z</dcterms:created>
  <dcterms:modified xsi:type="dcterms:W3CDTF">2024-01-29T11:07:52Z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8</vt:i4>
  </property>
</Properties>
</file>