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73" r:id="rId13"/>
    <p:sldId id="274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6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7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0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3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7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61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4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7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0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5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7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2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0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1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E330-BB4F-44D4-9D57-FD5ABCA0270B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C9AFB-5F64-401C-BA3A-0A684A6E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5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807C1-DFF3-4F99-A8EE-84EE1F10D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Робот Шумомер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77B07C-A291-4330-903D-1AE02686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Проект Маркова Александра, Миняева Яромира,</a:t>
            </a:r>
          </a:p>
          <a:p>
            <a:r>
              <a:rPr lang="ru-RU" dirty="0"/>
              <a:t>Бядретдинова Максима.</a:t>
            </a:r>
          </a:p>
        </p:txBody>
      </p:sp>
    </p:spTree>
    <p:extLst>
      <p:ext uri="{BB962C8B-B14F-4D97-AF65-F5344CB8AC3E}">
        <p14:creationId xmlns:p14="http://schemas.microsoft.com/office/powerpoint/2010/main" val="321546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74CB7-3342-49BE-A077-A2F0B1A4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шумомер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3CD9A-08AD-438E-A789-91AC8CDB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dirty="0">
                <a:effectLst/>
                <a:latin typeface="Arial" panose="020B0604020202020204" pitchFamily="34" charset="0"/>
              </a:rPr>
              <a:t>Шумомер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прибор для объективного измерения уровня </a:t>
            </a:r>
            <a:r>
              <a:rPr lang="ru-RU" dirty="0">
                <a:latin typeface="Arial" panose="020B0604020202020204" pitchFamily="34" charset="0"/>
              </a:rPr>
              <a:t>шума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Не следует путать этот параметр с уровнем громкости. Не всякий прибор, измеряющий </a:t>
            </a:r>
            <a:r>
              <a:rPr lang="ru-RU" dirty="0">
                <a:latin typeface="Arial" panose="020B0604020202020204" pitchFamily="34" charset="0"/>
              </a:rPr>
              <a:t>шум</a:t>
            </a:r>
            <a:r>
              <a:rPr lang="ru-RU" b="0" i="0" dirty="0">
                <a:effectLst/>
                <a:latin typeface="Arial" panose="020B0604020202020204" pitchFamily="34" charset="0"/>
              </a:rPr>
              <a:t>, является шумомером. Существует российские и международные стандарты, устанавливающие требования к этим приборам. В России действует стандарт 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ГОСТ 17187-2010 (IEC 61672-1:2002)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В европейских странах действуют свои стандарты на шумомеры, однако все они также следуют требованиям стандартов 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МЭК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Особняком стоят США, где применяются стандарты 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ANSI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(в частности 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ANSI</a:t>
            </a:r>
            <a:r>
              <a:rPr lang="ru-RU" b="0" i="0" dirty="0">
                <a:effectLst/>
                <a:latin typeface="Arial" panose="020B0604020202020204" pitchFamily="34" charset="0"/>
              </a:rPr>
              <a:t> S1.4), существенно отличающиеся от европейских.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98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3E2D6-ABBC-4911-9AA0-AB772E72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применения шумомера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4DF25-AFF5-4BD0-9438-677EE8AAE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dirty="0">
                <a:effectLst/>
                <a:latin typeface="YS Text"/>
              </a:rPr>
              <a:t>Шумомеры</a:t>
            </a:r>
            <a:r>
              <a:rPr lang="ru-RU" b="0" i="0" dirty="0">
                <a:effectLst/>
                <a:latin typeface="YS Text"/>
              </a:rPr>
              <a:t> обычно </a:t>
            </a:r>
            <a:r>
              <a:rPr lang="ru-RU" b="1" i="0" dirty="0">
                <a:effectLst/>
                <a:latin typeface="YS Text"/>
              </a:rPr>
              <a:t>используются</a:t>
            </a:r>
            <a:r>
              <a:rPr lang="ru-RU" b="0" i="0" dirty="0">
                <a:effectLst/>
                <a:latin typeface="YS Text"/>
              </a:rPr>
              <a:t> в исследованиях шумового загрязнения для количественной оценки различных видов шума, особенно промышленного, экологического, горнодобывающего и авиационного шума. Действующим международным стандартом, определяющим функциональность и характеристики </a:t>
            </a:r>
            <a:r>
              <a:rPr lang="ru-RU" b="1" i="0" dirty="0">
                <a:effectLst/>
                <a:latin typeface="YS Text"/>
              </a:rPr>
              <a:t>шумомера</a:t>
            </a:r>
            <a:r>
              <a:rPr lang="ru-RU" dirty="0">
                <a:latin typeface="YS Tex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16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64928-9FCB-422C-8A94-F0A3B715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 шумомер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5EC1C-5E2B-4735-B438-230F6E25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Фактически шумомер представляет собой микрофон, к которому подключен вольтметр, отградуированный в децибелах. Поскольку электрический сигнал на выходе с микрофона пропорционален исходному звуковому сигналу, прирост уровня звукового давления, воздействующего на мембрану микрофона, вызывает соответствующий прирост напряжения электрического тока на входе в вольтметр, что и отображается посредством индикаторного устройства, отградуированного в децибелах.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61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72F48-BC06-425F-989C-2CD38D75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A095073-9584-4BDD-972C-9C8CABF67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FCD72-C4E6-4914-B754-7C081581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Стандарты шума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701C7-F6A3-48E9-A0E3-44E8944FD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Максимальный уровень шума в аудитории 40 дБ. Требования прописаны в СанПин 51.13330.2011 "Защита от шума" .Оптимальный уровень шума в учебных классах, аудиториях, конференц-залах, библиотеках не должен превышать 40 дБ.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63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39505-DD7F-4C90-B1B4-B1FE09BC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3BF244-52BB-4211-87BB-9598D660D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553" y="1961168"/>
            <a:ext cx="715433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60304-7BAA-4E2E-9A06-E8CA6AA8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95E7D-D79B-4B36-A25F-FB6B2BDD9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Главная цель проекта - создать робота, который будет измерять уровень шума в классе, если он будет </a:t>
            </a:r>
            <a:r>
              <a:rPr lang="ru-RU" dirty="0">
                <a:latin typeface="Arial" panose="020B0604020202020204" pitchFamily="34" charset="0"/>
              </a:rPr>
              <a:t>превышать</a:t>
            </a:r>
            <a:r>
              <a:rPr lang="ru-RU" b="0" i="0" dirty="0">
                <a:effectLst/>
                <a:latin typeface="Arial" panose="020B0604020202020204" pitchFamily="34" charset="0"/>
              </a:rPr>
              <a:t> 85 дБ, ведь это негативно влияет на слух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C500C-CBE5-4D4B-888E-3639D9A0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ru-RU" dirty="0"/>
              <a:t>Проблема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4B051-37C9-45D9-9583-FD991FD5D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При крике человека уровень громкости достигает 90 и 100 дБ. Шум от 85 дБ и выше негативно влияет на слух, 110 дБ и выше становится причиной снижения слуха и может вызвать глухоту. Поэтому мы считаем, что наш проект актуален.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86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852E3-AE44-4E2E-95E2-2BC26BB9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Звук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68C08-DC8C-4BD4-B0BA-B12EFE436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YS Text"/>
              </a:rPr>
              <a:t>Звук — </a:t>
            </a:r>
            <a:r>
              <a:rPr lang="ru-RU" b="1" i="0" dirty="0">
                <a:effectLst/>
                <a:latin typeface="YS Text"/>
              </a:rPr>
              <a:t>физическое явление, представляющее собой распространение упругих волн в газообразной, жидкой или твёрдой среде</a:t>
            </a:r>
            <a:r>
              <a:rPr lang="ru-RU" b="0" i="0" dirty="0">
                <a:effectLst/>
                <a:latin typeface="YS Text"/>
              </a:rPr>
              <a:t>. В узком смысле под звуком имеют в виду эти волны, рассматриваемые в связи с тем, как они воспринимаются органами чувств человека или животных.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5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85842-AC04-4BDA-A1D6-B75DFAA3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звука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C2B20-5396-434A-B7AA-B4A1875B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effectLst/>
                <a:latin typeface="YS Text"/>
              </a:rPr>
              <a:t>Звуковой диапазон шума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может приводить к снижению внимания, замедляет реакцию человека,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вызывает разрушительное влияние центральной нервной системы, нарушает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обмен веществ, приводит к гипертоническим болезням. Длительный шум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неблагоприятно влияет на органы слуха, тем самым понижая чувствительность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к звуку. Отсюда возникает нарушение деятельности организма в целом.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609F5-BF9F-4418-B11F-3C23592F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Части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52040-B24E-41F8-93BE-349A6D0C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Робот состоит из</a:t>
            </a:r>
            <a:r>
              <a:rPr lang="en-US" dirty="0"/>
              <a:t>: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Основной корпус (дисплей)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Устройство вывода звука (наушники)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Блок питания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84342B-1E0F-4563-B08E-21C7BD223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00" y="2057401"/>
            <a:ext cx="3792041" cy="3048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1E453-5BC6-4E68-9A31-172D8C7A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16" y="3429000"/>
            <a:ext cx="3819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E0B3E-1783-4247-8FD6-43B7EEF5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Программирование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8BE04-9CDF-4873-9D64-94C275FF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запрограммировали робота </a:t>
            </a:r>
            <a:r>
              <a:rPr lang="en-US" dirty="0"/>
              <a:t>Python</a:t>
            </a:r>
            <a:r>
              <a:rPr lang="ru-RU" dirty="0"/>
              <a:t>, с огромными трудностями (мы буквально скрепляли 2 кода).</a:t>
            </a:r>
          </a:p>
        </p:txBody>
      </p:sp>
    </p:spTree>
    <p:extLst>
      <p:ext uri="{BB962C8B-B14F-4D97-AF65-F5344CB8AC3E}">
        <p14:creationId xmlns:p14="http://schemas.microsoft.com/office/powerpoint/2010/main" val="178326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8E3E0-02AF-410D-A4EF-D5D23838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CACD1-A998-4136-A51B-8DFABE316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Робот распознаёт звуковую волну в 85 дБ и выводит звуковой сигнал в наушники, при превышении его предела (85 дБ).</a:t>
            </a:r>
          </a:p>
        </p:txBody>
      </p:sp>
    </p:spTree>
    <p:extLst>
      <p:ext uri="{BB962C8B-B14F-4D97-AF65-F5344CB8AC3E}">
        <p14:creationId xmlns:p14="http://schemas.microsoft.com/office/powerpoint/2010/main" val="281277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A8E20-C4C2-483B-8EEF-D6AE949F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Ограничения робота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0CFBC-8CFF-4551-AB35-071326BBC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Робот способен распознавать звук в небольшом диапазоне.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07927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142</TotalTime>
  <Words>491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YS Text</vt:lpstr>
      <vt:lpstr>След самолета</vt:lpstr>
      <vt:lpstr>Робот Шумомер</vt:lpstr>
      <vt:lpstr>Цель проекта</vt:lpstr>
      <vt:lpstr>Проблема проекта</vt:lpstr>
      <vt:lpstr>Звук</vt:lpstr>
      <vt:lpstr>Влияние звука</vt:lpstr>
      <vt:lpstr>Части робота</vt:lpstr>
      <vt:lpstr>Программирование робота</vt:lpstr>
      <vt:lpstr>Работа робота</vt:lpstr>
      <vt:lpstr>Ограничения робота </vt:lpstr>
      <vt:lpstr>Что такое шумомер</vt:lpstr>
      <vt:lpstr>Цель применения шумомера</vt:lpstr>
      <vt:lpstr>Как работает шумомер</vt:lpstr>
      <vt:lpstr>Презентация PowerPoint</vt:lpstr>
      <vt:lpstr>Стандарты шума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misha</cp:lastModifiedBy>
  <cp:revision>14</cp:revision>
  <dcterms:created xsi:type="dcterms:W3CDTF">2024-02-03T17:31:45Z</dcterms:created>
  <dcterms:modified xsi:type="dcterms:W3CDTF">2024-02-03T19:54:42Z</dcterms:modified>
</cp:coreProperties>
</file>