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00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5FDB58-1BE5-4DBF-A463-F131A00D94F8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0919C8-2A8D-4479-981D-A4729D52AC7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Авторы: Потапов АЛЕКСАНДР</a:t>
            </a:r>
          </a:p>
          <a:p>
            <a:r>
              <a:rPr lang="ru-RU" dirty="0" smtClean="0"/>
              <a:t>ТИТОВ АЛЕКСАНДР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Танки Советско-Финской войны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Советско-Финская война 1939г.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Русско-финская война происходила в 1939-1940 годах между Советским Союзом и Финляндией. Конфликт начался после того, как СССР потребовал с Финляндии передачи территорий в Карельском перешейке и на острове Ладога в замен на территорию в северной Финляндии.</a:t>
            </a:r>
          </a:p>
          <a:p>
            <a:pPr>
              <a:buNone/>
            </a:pPr>
            <a:r>
              <a:rPr lang="ru-RU" sz="2000" dirty="0" smtClean="0"/>
              <a:t> Финляндия </a:t>
            </a:r>
            <a:r>
              <a:rPr lang="ru-RU" sz="2000" dirty="0" smtClean="0"/>
              <a:t>отказалась от этих требований, и в ответ СССР начал военные действия против Финляндии. Война продолжалась около 3,5 месяцев и стала известна своей жестокостью и свирепостью с обеих сторон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Советско-финская война: кто на самом деле победил - Рамблер/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143380"/>
            <a:ext cx="4700574" cy="2415751"/>
          </a:xfrm>
          <a:prstGeom prst="rect">
            <a:avLst/>
          </a:prstGeom>
          <a:noFill/>
        </p:spPr>
      </p:pic>
      <p:pic>
        <p:nvPicPr>
          <p:cNvPr id="1028" name="Picture 4" descr="Уроки Советско-финской войны – ИА Реалист: новости и аналит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3357545" cy="21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15364" name="Picture 4" descr="Долина смерти. История гибели 18-й стрелковой дивизии во время Советско- финской (зимней)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572164" cy="511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758952"/>
          </a:xfrm>
        </p:spPr>
        <p:txBody>
          <a:bodyPr/>
          <a:lstStyle/>
          <a:p>
            <a:r>
              <a:rPr lang="ru-RU" dirty="0" smtClean="0"/>
              <a:t>Итог 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4021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Несмотря на значительные усилия советских войск, финны сопротивлялись и добивались значительных успехов на поле боя. Однако, к началу 1940 года, СССР смогла прорвать финскую оборону и приступила к оккупации значительной части финской территории.</a:t>
            </a:r>
          </a:p>
          <a:p>
            <a:endParaRPr lang="ru-RU" dirty="0" smtClean="0"/>
          </a:p>
          <a:p>
            <a:r>
              <a:rPr lang="ru-RU" dirty="0" smtClean="0"/>
              <a:t>В результате многодневных переговоров посредниками был подписан Московский мирный договор. Финляндия согласилась отдать СССР некоторые территории, включая Карельский перешеек и остров Ладога, а также открыть советским войскам военные базы на ее территории. Финляндия сохраняла свою независимость, но потеряла около 10% своей территории.</a:t>
            </a:r>
          </a:p>
          <a:p>
            <a:endParaRPr lang="ru-RU" dirty="0" smtClean="0"/>
          </a:p>
          <a:p>
            <a:r>
              <a:rPr lang="ru-RU" dirty="0" smtClean="0"/>
              <a:t>Русско-финская война оказала значительное влияние на Финляндию и СССР, и является важным событием в истории обеих стран.</a:t>
            </a:r>
            <a:endParaRPr lang="ru-RU" dirty="0"/>
          </a:p>
        </p:txBody>
      </p:sp>
      <p:pic>
        <p:nvPicPr>
          <p:cNvPr id="16386" name="Picture 2" descr="80 лет назад подписанием Московского договора завершилась советско-финская  война - Газета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500570"/>
            <a:ext cx="3727407" cy="2097288"/>
          </a:xfrm>
          <a:prstGeom prst="rect">
            <a:avLst/>
          </a:prstGeom>
          <a:noFill/>
        </p:spPr>
      </p:pic>
      <p:pic>
        <p:nvPicPr>
          <p:cNvPr id="16388" name="Picture 4" descr="Зимняя война - Gornovosti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3571900" cy="220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Легкий танк Т-26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662828" cy="30449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Танк Т-26 был советским лёгким танком, который широко использовался в период Второй мировой войны. Разработка танка началась в 1920-х годах, и Т-26 стал одним из первых серийно производимых танков в Советском Союзе.</a:t>
            </a:r>
          </a:p>
          <a:p>
            <a:endParaRPr lang="ru-RU" dirty="0" smtClean="0"/>
          </a:p>
          <a:p>
            <a:r>
              <a:rPr lang="ru-RU" dirty="0" smtClean="0"/>
              <a:t>Т-26 имел лёгкое бронирование и вооружение, состоящее из одного пулемёта и одного 45-мм пушки. В начале своего существования Т-26 был одним из самых современных танков своего времени, но к началу Второй мировой войны он устарел и не мог соперничать с более современными танками других стран.</a:t>
            </a:r>
          </a:p>
          <a:p>
            <a:pPr>
              <a:buNone/>
            </a:pPr>
            <a:r>
              <a:rPr lang="ru-RU" dirty="0" smtClean="0"/>
              <a:t>     Тем </a:t>
            </a:r>
            <a:r>
              <a:rPr lang="ru-RU" dirty="0" smtClean="0"/>
              <a:t>не менее, в первых годах войны Т-26 продолжал широко использоваться в боях. Он был активно задействован во время зимней войны с Финляндией в 1939-1940 годах и в начале Второй мировой войны при вступлении Советского Союза в боевые действия против Германии.</a:t>
            </a:r>
          </a:p>
          <a:p>
            <a:endParaRPr lang="ru-RU" dirty="0" smtClean="0"/>
          </a:p>
        </p:txBody>
      </p:sp>
      <p:pic>
        <p:nvPicPr>
          <p:cNvPr id="17412" name="Picture 4" descr="Т-26, Легкий танк | Энциклопедия военной тех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14818"/>
            <a:ext cx="4286248" cy="2480367"/>
          </a:xfrm>
          <a:prstGeom prst="rect">
            <a:avLst/>
          </a:prstGeom>
          <a:noFill/>
        </p:spPr>
      </p:pic>
      <p:pic>
        <p:nvPicPr>
          <p:cNvPr id="17414" name="Picture 6" descr="Легкий танк Т-26 образца 1933 г. | Бронетехника | Экспонаты музея | Музей  отечественной военной истории | Конноспортивный комплекс «Дивный» |  kskdivniy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3214710" cy="2158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Маннергейма</a:t>
            </a:r>
            <a:endParaRPr lang="ru-RU" dirty="0"/>
          </a:p>
        </p:txBody>
      </p:sp>
      <p:pic>
        <p:nvPicPr>
          <p:cNvPr id="18438" name="Picture 6" descr="Линия Маннергейма | это... Что такое Линия Маннергейм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071966" cy="3357586"/>
          </a:xfrm>
          <a:prstGeom prst="rect">
            <a:avLst/>
          </a:prstGeom>
          <a:noFill/>
        </p:spPr>
      </p:pic>
      <p:pic>
        <p:nvPicPr>
          <p:cNvPr id="18440" name="Picture 8" descr="Линия Маннергейма (194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143232" cy="2195024"/>
          </a:xfrm>
          <a:prstGeom prst="rect">
            <a:avLst/>
          </a:prstGeom>
          <a:noFill/>
        </p:spPr>
      </p:pic>
      <p:pic>
        <p:nvPicPr>
          <p:cNvPr id="18444" name="Picture 12" descr="6 интересных фактов о легендарной линии Маннергей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857628"/>
            <a:ext cx="4143364" cy="2700093"/>
          </a:xfrm>
          <a:prstGeom prst="rect">
            <a:avLst/>
          </a:prstGeom>
          <a:noFill/>
        </p:spPr>
      </p:pic>
      <p:pic>
        <p:nvPicPr>
          <p:cNvPr id="18446" name="Picture 14" descr="Военные тайны Карельского перешейка: укрепления Линии Маннергей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86322"/>
            <a:ext cx="335758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Тяжелый танк КВ-1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162762" cy="321471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Танк КВ-1 был разработан в Советском Союзе в 1939 году по указанию И.В. Сталина. КВ-1, сокращение от "</a:t>
            </a:r>
            <a:r>
              <a:rPr lang="ru-RU" dirty="0" err="1" smtClean="0"/>
              <a:t>Климент</a:t>
            </a:r>
            <a:r>
              <a:rPr lang="ru-RU" dirty="0" smtClean="0"/>
              <a:t> Ворошилов-1", получил свое название в честь советского политического деятеля </a:t>
            </a:r>
            <a:r>
              <a:rPr lang="ru-RU" dirty="0" err="1" smtClean="0"/>
              <a:t>Климента</a:t>
            </a:r>
            <a:r>
              <a:rPr lang="ru-RU" dirty="0" smtClean="0"/>
              <a:t> Ворошилова.</a:t>
            </a:r>
          </a:p>
          <a:p>
            <a:endParaRPr lang="ru-RU" dirty="0" smtClean="0"/>
          </a:p>
          <a:p>
            <a:r>
              <a:rPr lang="ru-RU" dirty="0" smtClean="0"/>
              <a:t>Танк КВ-1 был одним из самых мощных и защищенных танков своего времени. Он был оснащен толстым бронированием, которое позволяло ему выдерживать выстрелы большинства противотанковых снарядов того времени. Танк также имел мощное орудие с высокой пробивной способностью, что делало его опасным противником для вражеских </a:t>
            </a:r>
            <a:r>
              <a:rPr lang="ru-RU" dirty="0" smtClean="0"/>
              <a:t>танков  и укреплений.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КВ-1 был активно задействован во время Великой Отечественной войны, начиная с 1941 года. Он играл важную роль в сражениях, таких как битва за Москву и Сталинградское сражение. Своей мощностью и надежностью танк заслужил уважение советских военных и стал символом силы и выносливости Красной Армии.</a:t>
            </a:r>
            <a:endParaRPr lang="ru-RU" dirty="0"/>
          </a:p>
        </p:txBody>
      </p:sp>
      <p:pic>
        <p:nvPicPr>
          <p:cNvPr id="19458" name="Picture 2" descr="КВ-1 из экспозиции финского танкового музея в Пар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2643206" cy="2448241"/>
          </a:xfrm>
          <a:prstGeom prst="rect">
            <a:avLst/>
          </a:prstGeom>
          <a:noFill/>
        </p:spPr>
      </p:pic>
      <p:pic>
        <p:nvPicPr>
          <p:cNvPr id="19460" name="Picture 4" descr="Тяжелый танк КВ-1 | Великая Отечественная война |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255"/>
            <a:ext cx="5072098" cy="257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Тяжелый танк КВ-2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03920" cy="34735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Танк КВ-2, разработанный в Советском </a:t>
            </a:r>
            <a:r>
              <a:rPr lang="ru-RU" dirty="0" smtClean="0"/>
              <a:t>Союзе</a:t>
            </a:r>
            <a:r>
              <a:rPr lang="ru-RU" dirty="0" smtClean="0"/>
              <a:t>, был одним из самых мощных тяжелых танков своего времени. Производство этой бронетехники началось в 1940 году и продолжалось до 1942 года. Основным назначением КВ-2 было уничтожение оборонительных сооружений и пробитие </a:t>
            </a:r>
            <a:r>
              <a:rPr lang="ru-RU" dirty="0" err="1" smtClean="0"/>
              <a:t>толстобронированных</a:t>
            </a:r>
            <a:r>
              <a:rPr lang="ru-RU" dirty="0" smtClean="0"/>
              <a:t> целей.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Танк обладал массивным корпусом, который сразу привлекал внимание своим внушительным внешним видом. Он был вооружен громадной 152-миллиметровой пушкой, способной поражать противника на расстоянии до 7 километров. Кроме того, КВ-2 имел дополнительное вооружение в виде нескольких пулеметов, что значительно усиливало его огневую мощь.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Бронирование танка также было впечатляющим. Стальные пластины, толщиной до 75 миллиметров, обеспечивали хорошую защиту от противотанковых снарядов и пулеметного огня. Однако, огромный вес и габариты КВ-2 делали его малоподвижным и неуклюжим на поле боя.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Советский тяжелый танк КВ-2, полномасштабный макет — Пропавшие в кинохрон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357694"/>
            <a:ext cx="3429024" cy="2247916"/>
          </a:xfrm>
          <a:prstGeom prst="rect">
            <a:avLst/>
          </a:prstGeom>
          <a:noFill/>
        </p:spPr>
      </p:pic>
      <p:pic>
        <p:nvPicPr>
          <p:cNvPr id="21508" name="Picture 4" descr="КВ-2 &quot;Sovietiche 52-tonner&quot;,июль 1941 — Каропка.ру — стендовые модели,  военная миниатю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357190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03920" cy="15716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внимание! </a:t>
            </a:r>
          </a:p>
        </p:txBody>
      </p:sp>
      <p:pic>
        <p:nvPicPr>
          <p:cNvPr id="20482" name="Picture 2" descr="Аспирант КФУ рассказал о родственнике, водрузившем Знам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5038692" cy="3341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670</TotalTime>
  <Words>517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Танки Советско-Финской войны</vt:lpstr>
      <vt:lpstr>Советско-Финская война 1939г.</vt:lpstr>
      <vt:lpstr>Карта</vt:lpstr>
      <vt:lpstr>Итог  войны</vt:lpstr>
      <vt:lpstr>Легкий танк Т-26</vt:lpstr>
      <vt:lpstr>Линия Маннергейма</vt:lpstr>
      <vt:lpstr>Тяжелый танк КВ-1</vt:lpstr>
      <vt:lpstr>Тяжелый танк КВ-2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2024-01-26T21:47:55Z</dcterms:created>
  <dcterms:modified xsi:type="dcterms:W3CDTF">2024-01-27T08:58:42Z</dcterms:modified>
</cp:coreProperties>
</file>