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E1CC1-B024-8BBE-0D2B-CE5C8253C42D}">
  <a:tblStyle styleId="{9D7E1CC1-B024-8BBE-0D2B-CE5C8253C42D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1910773" y="1820718"/>
            <a:ext cx="8370454" cy="3216564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1C5E52-305B-40B5-B0C8-2E701E7EDB1F}" type="datetimeFigureOut">
              <a:rPr lang="ru-RU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13EFF8-34B1-4727-9724-E780F97AFFDF}" type="slidenum">
              <a:rPr lang="ru-RU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240144" y="212436"/>
            <a:ext cx="11711709" cy="6433128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197332" y="1945324"/>
            <a:ext cx="7786254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2448"/>
                </a:solidFill>
              </a:rPr>
              <a:t>АНИМЕ – СОВРЕМЕННЫЙ ВИД ИССКУСТВА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60" y="2780928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448"/>
                </a:solidFill>
              </a:rPr>
              <a:t>  ПЛАН </a:t>
            </a:r>
            <a:br>
              <a:rPr lang="ru-RU" b="1" dirty="0" smtClean="0">
                <a:solidFill>
                  <a:srgbClr val="002448"/>
                </a:solidFill>
              </a:rPr>
            </a:br>
            <a:r>
              <a:rPr lang="ru-RU" b="1" dirty="0" smtClean="0">
                <a:solidFill>
                  <a:srgbClr val="002448"/>
                </a:solidFill>
              </a:rPr>
              <a:t>РАБОТЫ</a:t>
            </a:r>
            <a:endParaRPr lang="ru-RU" b="1" dirty="0">
              <a:solidFill>
                <a:srgbClr val="002448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83095"/>
              </p:ext>
            </p:extLst>
          </p:nvPr>
        </p:nvGraphicFramePr>
        <p:xfrm>
          <a:off x="2711624" y="641426"/>
          <a:ext cx="9145014" cy="5613202"/>
        </p:xfrm>
        <a:graphic>
          <a:graphicData uri="http://schemas.openxmlformats.org/drawingml/2006/table">
            <a:tbl>
              <a:tblPr firstRow="1" firstCol="1" bandRow="1">
                <a:tableStyleId>{9D7E1CC1-B024-8BBE-0D2B-CE5C8253C42D}</a:tableStyleId>
              </a:tblPr>
              <a:tblGrid>
                <a:gridCol w="70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3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266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/>
                        <a:t>ЭТАПЫ ПРОЕКТНОЙ ДЕЯТЕЛЬНОСТИ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/>
                        <a:t>ПОДГОТОВИТЕЛЬНЫЙ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</a:rPr>
                        <a:t>ПРАКТИЧЕСКИЙ</a:t>
                      </a:r>
                      <a:endParaRPr lang="ru-RU" sz="1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</a:rPr>
                        <a:t>РЕКЛАМА И РЕЦЕНЗИЯ</a:t>
                      </a:r>
                      <a:endParaRPr lang="ru-RU" sz="1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</a:rPr>
                        <a:t>ПРЕЗЕНТАЦИОННЫЙ</a:t>
                      </a:r>
                      <a:endParaRPr lang="ru-RU" sz="1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/>
                        <a:t>20.10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/>
                        <a:t>Онлайн-встреча с куратором проекта. Постановка цели, задач проекта. Определение актуальности выбранной темы. Выбор продукта. Распределение обязанностей.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14.11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/>
                        <a:t>Очная встреча </a:t>
                      </a:r>
                      <a:r>
                        <a:rPr lang="ru-RU" sz="1200" b="1" dirty="0"/>
                        <a:t>с куратором проекта. Обсуждение и коррекция теоретической части. Оценка подготовленных опросов и сценария мероприятия.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</a:rPr>
                        <a:t>04.12</a:t>
                      </a:r>
                      <a:endParaRPr lang="ru-RU" sz="1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/>
                        <a:t>Онлайн-встреча с куратором проекта. Подведение итогов проведенного мероприятия.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</a:rPr>
                        <a:t>13.12</a:t>
                      </a:r>
                      <a:endParaRPr lang="ru-RU" sz="1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/>
                        <a:t>Очная</a:t>
                      </a:r>
                      <a:r>
                        <a:rPr lang="ru-RU" sz="1200" b="1" baseline="0" dirty="0" smtClean="0"/>
                        <a:t> в</a:t>
                      </a:r>
                      <a:r>
                        <a:rPr lang="ru-RU" sz="1200" b="1" dirty="0" smtClean="0"/>
                        <a:t>стреча </a:t>
                      </a:r>
                      <a:r>
                        <a:rPr lang="ru-RU" sz="1200" b="1" dirty="0"/>
                        <a:t>с куратором проекта. Репетиция защиты проекта.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/>
                        <a:t>27.10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Защита темы проекта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15.11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/>
                        <a:t>Проведение опроса. Его анализ. Выбор фокус-группы</a:t>
                      </a:r>
                      <a:r>
                        <a:rPr lang="ru-RU" sz="1200" b="1" dirty="0" smtClean="0"/>
                        <a:t>.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06.12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Подготовка рекламы и рецензии проекта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</a:rPr>
                        <a:t>15.12</a:t>
                      </a:r>
                      <a:endParaRPr lang="ru-RU" sz="1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Защита проекта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lang="ru-RU" sz="1400" b="1" dirty="0" smtClean="0"/>
                        <a:t>13.11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/>
                        <a:t>Подготовка</a:t>
                      </a:r>
                      <a:r>
                        <a:rPr lang="ru-RU" sz="1200" b="1" baseline="0" dirty="0" smtClean="0"/>
                        <a:t> опросов, теоретической части, сценария мероприятия.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16.11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Подготовка</a:t>
                      </a:r>
                      <a:r>
                        <a:rPr lang="ru-RU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мероприятия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08.12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/>
                        <a:t>Реклама и рецензия проекта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/>
                        <a:t> 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22.11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latin typeface="+mn-lt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200" b="1" baseline="0" dirty="0" smtClean="0">
                          <a:latin typeface="+mn-lt"/>
                          <a:ea typeface="+mn-ea"/>
                          <a:cs typeface="+mn-cs"/>
                        </a:rPr>
                        <a:t> мероприятия и опрос по его итогам.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/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/>
                        <a:t> 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23.11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Проанализировать</a:t>
                      </a:r>
                      <a:r>
                        <a:rPr lang="ru-RU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опрос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1" marR="5941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9586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РАСПРЕДЕЛЕНИЕ ОБЯЗАННОСТЕЙ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198" y="1484784"/>
            <a:ext cx="10515600" cy="51277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4000"/>
          </a:bodyPr>
          <a:lstStyle/>
          <a:p>
            <a:pPr>
              <a:defRPr/>
            </a:pPr>
            <a:r>
              <a:rPr lang="ru-RU" b="1" dirty="0" err="1"/>
              <a:t>Джаборов</a:t>
            </a:r>
            <a:r>
              <a:rPr lang="ru-RU" b="1" dirty="0"/>
              <a:t> </a:t>
            </a:r>
            <a:r>
              <a:rPr lang="ru-RU" b="1" dirty="0" err="1"/>
              <a:t>Араш</a:t>
            </a:r>
            <a:r>
              <a:rPr lang="ru-RU" b="1" dirty="0"/>
              <a:t> – лидер группы, распределяет обязанности, выполняет контроль над выполнением работы, оценивает результаты, вносит корректировки, ведет портфолио. </a:t>
            </a:r>
          </a:p>
          <a:p>
            <a:pPr>
              <a:defRPr/>
            </a:pPr>
            <a:r>
              <a:rPr lang="ru-RU" b="1" dirty="0" err="1"/>
              <a:t>Короева</a:t>
            </a:r>
            <a:r>
              <a:rPr lang="ru-RU" b="1" dirty="0"/>
              <a:t> Ольга – проводит опросы.</a:t>
            </a:r>
            <a:endParaRPr dirty="0"/>
          </a:p>
          <a:p>
            <a:pPr>
              <a:defRPr/>
            </a:pPr>
            <a:r>
              <a:rPr lang="ru-RU" b="1" dirty="0" err="1"/>
              <a:t>Мохаммад</a:t>
            </a:r>
            <a:r>
              <a:rPr lang="ru-RU" b="1" dirty="0"/>
              <a:t> </a:t>
            </a:r>
            <a:r>
              <a:rPr lang="ru-RU" b="1" dirty="0" err="1"/>
              <a:t>Эмал</a:t>
            </a:r>
            <a:r>
              <a:rPr lang="ru-RU" b="1" dirty="0"/>
              <a:t> – анализирует опросы.</a:t>
            </a:r>
            <a:endParaRPr dirty="0"/>
          </a:p>
          <a:p>
            <a:pPr>
              <a:defRPr/>
            </a:pPr>
            <a:r>
              <a:rPr lang="ru-RU" b="1" dirty="0"/>
              <a:t>Константинов Матвей – готовит теоретическую часть.</a:t>
            </a:r>
            <a:endParaRPr dirty="0"/>
          </a:p>
          <a:p>
            <a:pPr>
              <a:defRPr/>
            </a:pPr>
            <a:r>
              <a:rPr lang="ru-RU" b="1" dirty="0"/>
              <a:t>Боголюбова Анастасия – составляет опросы.</a:t>
            </a:r>
            <a:endParaRPr dirty="0"/>
          </a:p>
          <a:p>
            <a:pPr>
              <a:defRPr/>
            </a:pPr>
            <a:r>
              <a:rPr lang="ru-RU" b="1" dirty="0"/>
              <a:t>Доронин Георгий – плакат проекта.</a:t>
            </a:r>
            <a:endParaRPr dirty="0"/>
          </a:p>
          <a:p>
            <a:pPr>
              <a:defRPr/>
            </a:pPr>
            <a:r>
              <a:rPr lang="ru-RU" b="1" dirty="0"/>
              <a:t>Доронин Глеб – создает сценарий </a:t>
            </a:r>
            <a:r>
              <a:rPr lang="ru-RU" b="1" dirty="0" smtClean="0"/>
              <a:t>мероприятия.</a:t>
            </a:r>
            <a:endParaRPr lang="ru-RU" b="1" dirty="0"/>
          </a:p>
          <a:p>
            <a:pPr>
              <a:defRPr/>
            </a:pPr>
            <a:r>
              <a:rPr lang="ru-RU" b="1" dirty="0" err="1"/>
              <a:t>Чуканова</a:t>
            </a:r>
            <a:r>
              <a:rPr lang="ru-RU" b="1" dirty="0"/>
              <a:t> Ксения - проводит опросы</a:t>
            </a:r>
            <a:r>
              <a:rPr lang="ru-RU" b="1" dirty="0" smtClean="0"/>
              <a:t>.</a:t>
            </a:r>
          </a:p>
          <a:p>
            <a:pPr>
              <a:defRPr/>
            </a:pPr>
            <a:r>
              <a:rPr lang="ru-RU" b="1" dirty="0" err="1" smtClean="0"/>
              <a:t>Эльтеков</a:t>
            </a:r>
            <a:r>
              <a:rPr lang="ru-RU" b="1" dirty="0" smtClean="0"/>
              <a:t> Юрий – заготавливает материал для мероприятия. </a:t>
            </a:r>
          </a:p>
          <a:p>
            <a:pPr marL="0" indent="0">
              <a:buNone/>
              <a:defRPr/>
            </a:pPr>
            <a:r>
              <a:rPr lang="ru-RU" b="1" dirty="0" smtClean="0"/>
              <a:t>Подготавливают </a:t>
            </a:r>
            <a:r>
              <a:rPr lang="ru-RU" b="1" dirty="0"/>
              <a:t>и проводят мероприятие все.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КРИТЕРИИ ОЦЕНИВАНИЯ ПРОДУКТА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Для сценария мероприятия критерием оценивания будет опрос, который проведут после его проведения.</a:t>
            </a:r>
          </a:p>
        </p:txBody>
      </p:sp>
      <p:pic>
        <p:nvPicPr>
          <p:cNvPr id="5122" name="Picture 2" descr="https://doccentr.com/wp-content/uploads/2022/02/anime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859213" y="2953682"/>
            <a:ext cx="4713288" cy="33582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197332" y="1945324"/>
            <a:ext cx="7786254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>
                <a:solidFill>
                  <a:srgbClr val="002448"/>
                </a:solidFill>
              </a:rPr>
              <a:t>СПАСИБО ЗА</a:t>
            </a:r>
            <a:br>
              <a:rPr lang="ru-RU" sz="5400" b="1">
                <a:solidFill>
                  <a:srgbClr val="002448"/>
                </a:solidFill>
              </a:rPr>
            </a:br>
            <a:r>
              <a:rPr lang="ru-RU" sz="5400" b="1">
                <a:solidFill>
                  <a:srgbClr val="002448"/>
                </a:solidFill>
              </a:rPr>
              <a:t>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2255520" y="1872990"/>
            <a:ext cx="7877695" cy="31312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Куратор проекта:</a:t>
            </a:r>
            <a:endParaRPr/>
          </a:p>
          <a:p>
            <a:pPr>
              <a:defRPr/>
            </a:pPr>
            <a:r>
              <a:rPr lang="ru-RU" b="1"/>
              <a:t>Аверкиева Наталья Сергеевна</a:t>
            </a:r>
            <a:endParaRPr/>
          </a:p>
        </p:txBody>
      </p:sp>
      <p:pic>
        <p:nvPicPr>
          <p:cNvPr id="1424461482" name="Рисунок 142446148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38693" y="2715300"/>
            <a:ext cx="2511345" cy="2204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2255520" y="1872990"/>
            <a:ext cx="7877695" cy="313127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0000" lnSpcReduction="20000"/>
          </a:bodyPr>
          <a:lstStyle/>
          <a:p>
            <a:pPr>
              <a:defRPr/>
            </a:pPr>
            <a:r>
              <a:rPr lang="ru-RU" b="1" dirty="0"/>
              <a:t>Проект подготовили учащиеся 6 «Ж» класса:</a:t>
            </a:r>
            <a:endParaRPr dirty="0"/>
          </a:p>
          <a:p>
            <a:pPr algn="l">
              <a:defRPr/>
            </a:pPr>
            <a:r>
              <a:rPr lang="ru-RU" b="1" u="sng" dirty="0" err="1"/>
              <a:t>Джаборов</a:t>
            </a:r>
            <a:r>
              <a:rPr lang="ru-RU" b="1" u="sng" dirty="0"/>
              <a:t> </a:t>
            </a:r>
            <a:r>
              <a:rPr lang="ru-RU" b="1" u="sng" dirty="0" err="1"/>
              <a:t>Араш</a:t>
            </a:r>
            <a:r>
              <a:rPr lang="ru-RU" b="1" dirty="0"/>
              <a:t> </a:t>
            </a:r>
            <a:endParaRPr dirty="0"/>
          </a:p>
          <a:p>
            <a:pPr algn="l">
              <a:defRPr/>
            </a:pPr>
            <a:r>
              <a:rPr lang="ru-RU" b="1" dirty="0" err="1"/>
              <a:t>Короева</a:t>
            </a:r>
            <a:r>
              <a:rPr lang="ru-RU" b="1" dirty="0"/>
              <a:t> Ольга</a:t>
            </a:r>
            <a:endParaRPr dirty="0"/>
          </a:p>
          <a:p>
            <a:pPr algn="l">
              <a:defRPr/>
            </a:pPr>
            <a:r>
              <a:rPr lang="ru-RU" b="1" dirty="0" err="1"/>
              <a:t>Мохаммад</a:t>
            </a:r>
            <a:r>
              <a:rPr lang="ru-RU" b="1" dirty="0"/>
              <a:t> </a:t>
            </a:r>
            <a:r>
              <a:rPr lang="ru-RU" b="1" dirty="0" err="1"/>
              <a:t>Эмал</a:t>
            </a:r>
            <a:r>
              <a:rPr lang="ru-RU" b="1" dirty="0"/>
              <a:t> </a:t>
            </a:r>
            <a:endParaRPr dirty="0"/>
          </a:p>
          <a:p>
            <a:pPr algn="l">
              <a:defRPr/>
            </a:pPr>
            <a:r>
              <a:rPr lang="ru-RU" b="1" dirty="0"/>
              <a:t>Константинов Матвей </a:t>
            </a:r>
            <a:endParaRPr dirty="0"/>
          </a:p>
          <a:p>
            <a:pPr algn="l">
              <a:defRPr/>
            </a:pPr>
            <a:r>
              <a:rPr lang="ru-RU" b="1" dirty="0"/>
              <a:t>Боголюбова Анастасия </a:t>
            </a:r>
            <a:endParaRPr dirty="0"/>
          </a:p>
          <a:p>
            <a:pPr algn="l">
              <a:defRPr/>
            </a:pPr>
            <a:r>
              <a:rPr lang="ru-RU" b="1" dirty="0"/>
              <a:t>Доронин Георгий </a:t>
            </a:r>
            <a:endParaRPr dirty="0"/>
          </a:p>
          <a:p>
            <a:pPr algn="l">
              <a:defRPr/>
            </a:pPr>
            <a:r>
              <a:rPr lang="ru-RU" b="1" dirty="0"/>
              <a:t>Доронин Глеб</a:t>
            </a:r>
          </a:p>
          <a:p>
            <a:pPr algn="l">
              <a:defRPr/>
            </a:pPr>
            <a:r>
              <a:rPr lang="ru-RU" b="1" dirty="0" err="1"/>
              <a:t>Чуканова</a:t>
            </a:r>
            <a:r>
              <a:rPr lang="ru-RU" b="1" dirty="0"/>
              <a:t> </a:t>
            </a:r>
            <a:r>
              <a:rPr lang="ru-RU" b="1" dirty="0" smtClean="0"/>
              <a:t>Ксения</a:t>
            </a:r>
          </a:p>
          <a:p>
            <a:pPr algn="l">
              <a:defRPr/>
            </a:pPr>
            <a:r>
              <a:rPr lang="ru-RU" b="1" dirty="0" err="1" smtClean="0"/>
              <a:t>Эльтеков</a:t>
            </a:r>
            <a:r>
              <a:rPr lang="ru-RU" b="1" dirty="0" smtClean="0"/>
              <a:t> Юрий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394" y1="55723" x2="27394" y2="55723"/>
                        <a14:foregroundMark x1="7646" y1="11698" x2="7646" y2="11698"/>
                        <a14:foregroundMark x1="10572" y1="17233" x2="10572" y2="17233"/>
                        <a14:foregroundMark x1="90691" y1="16604" x2="90691" y2="16604"/>
                        <a14:foregroundMark x1="94880" y1="16604" x2="94880" y2="16604"/>
                        <a14:foregroundMark x1="94880" y1="20629" x2="94880" y2="20629"/>
                        <a14:foregroundMark x1="92553" y1="17233" x2="92553" y2="17233"/>
                        <a14:foregroundMark x1="86037" y1="21006" x2="86037" y2="210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9896" y="2204864"/>
            <a:ext cx="4846949" cy="2562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921326" y="3499658"/>
            <a:ext cx="10882746" cy="291837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/>
              <a:t>Аниме - японская анимация, отличающаяся характерной стилистикой персонажей и фонов. </a:t>
            </a:r>
          </a:p>
          <a:p>
            <a:pPr marL="0" indent="0">
              <a:buNone/>
              <a:defRPr/>
            </a:pPr>
            <a:r>
              <a:rPr lang="ru-RU" sz="2400"/>
              <a:t>Большинство детей и взрослых в современном мире частично знакомы с культурой аниме или же полностью погружены в неё. </a:t>
            </a:r>
          </a:p>
          <a:p>
            <a:pPr marL="0" indent="0">
              <a:buNone/>
              <a:defRPr/>
            </a:pPr>
            <a:r>
              <a:rPr lang="ru-RU" sz="2400"/>
              <a:t>Исходя из наших наблюдений мы обратили внимание на популярность данного жанра среди учеников нашей школы и даже учителей, поэтому решили изучить его подробнее, а также разработать и провести сценарий мероприятия, посвящённого этой культуре.  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500255" y="13632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i="1"/>
              <a:t>Анимация — это когда ты берешь карандаш и несколько листов бумаги и начинаешь рисовать линию за линией. Причем не потому, что хочешь изобразить что-то определенное, а потому, что в процессе рисования открываешь что-то новое и совершенно неожиданное.</a:t>
            </a:r>
            <a:endParaRPr/>
          </a:p>
          <a:p>
            <a:pPr algn="r">
              <a:defRPr/>
            </a:pPr>
            <a:endParaRPr lang="ru-RU" i="1"/>
          </a:p>
          <a:p>
            <a:pPr algn="r">
              <a:defRPr/>
            </a:pPr>
            <a:r>
              <a:rPr lang="ru-RU" i="1"/>
              <a:t>Хаяо Миядзаки</a:t>
            </a:r>
          </a:p>
        </p:txBody>
      </p:sp>
      <p:pic>
        <p:nvPicPr>
          <p:cNvPr id="1026" name="Picture 2" descr="https://w.forfun.com/fetch/09/09f8695e87833796d2ca6b9b2eaeccb8.jpe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78595" y="1363287"/>
            <a:ext cx="2776284" cy="19621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ПРОБЛЕМА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66848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/>
              <a:t>Не все хорошо знакомы с жанром аниме. Кто-то является даже сторонником негативного отношения к данной культуре. </a:t>
            </a:r>
            <a:endParaRPr/>
          </a:p>
          <a:p>
            <a:pPr marL="0" indent="0">
              <a:buNone/>
              <a:defRPr/>
            </a:pPr>
            <a:r>
              <a:rPr lang="ru-RU"/>
              <a:t>Как представители любителей подобной анимации мы хотим приобщить всех к ней, рассказать о её пользе и порадовать тех, кто любит аниме за счет доказательства важности проведения подобного праздника, посвящённого японской анимации, на уровне школы или внутри классов.  </a:t>
            </a:r>
          </a:p>
        </p:txBody>
      </p:sp>
      <p:pic>
        <p:nvPicPr>
          <p:cNvPr id="2050" name="Picture 2" descr="https://c.wallhere.com/photos/d2/dd/anime_anime_girls-1544021.jpg!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819949" y="1277287"/>
            <a:ext cx="3533851" cy="47243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Погружение в культуру японской анимации.</a:t>
            </a:r>
            <a:endParaRPr lang="ru-RU" dirty="0"/>
          </a:p>
        </p:txBody>
      </p:sp>
      <p:pic>
        <p:nvPicPr>
          <p:cNvPr id="3074" name="Picture 2" descr="https://www.wallpapertip.com/wmimgs/190-1903508_heart-wallpaper-images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03475" y="2927714"/>
            <a:ext cx="7778750" cy="3249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352550"/>
            <a:ext cx="10515600" cy="536257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/>
          <a:p>
            <a:pPr>
              <a:defRPr/>
            </a:pPr>
            <a:r>
              <a:rPr lang="ru-RU" dirty="0" smtClean="0"/>
              <a:t>Составить первичный </a:t>
            </a:r>
            <a:r>
              <a:rPr lang="ru-RU" dirty="0"/>
              <a:t>опросник.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Опрос будет включать в себя следующие вопросы: </a:t>
            </a:r>
            <a:endParaRPr dirty="0"/>
          </a:p>
          <a:p>
            <a:pPr marL="360978" indent="-360978">
              <a:buFont typeface="Arial"/>
              <a:buAutoNum type="arabicPeriod"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Знакомы ли Вы с культурой аниме?</a:t>
            </a:r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2. Как Вы относитесь к аниме?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3. Напишите название Вашего любимого аниме. </a:t>
            </a:r>
            <a:endParaRPr dirty="0"/>
          </a:p>
          <a:p>
            <a:pPr>
              <a:defRPr/>
            </a:pPr>
            <a:r>
              <a:rPr lang="ru-RU" dirty="0"/>
              <a:t>Провести </a:t>
            </a:r>
            <a:r>
              <a:rPr lang="ru-RU" dirty="0" smtClean="0"/>
              <a:t>первичный опрос </a:t>
            </a:r>
            <a:r>
              <a:rPr lang="ru-RU" dirty="0"/>
              <a:t>учащихся средней </a:t>
            </a:r>
            <a:r>
              <a:rPr lang="ru-RU" dirty="0" smtClean="0"/>
              <a:t>школы (6 классы).</a:t>
            </a:r>
            <a:endParaRPr dirty="0"/>
          </a:p>
          <a:p>
            <a:pPr>
              <a:defRPr/>
            </a:pPr>
            <a:r>
              <a:rPr lang="ru-RU" dirty="0"/>
              <a:t>Провести анализ полученных результатов с помощью опроса.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 результате анализа можно будет выбрать экспериментальную группу, которая будет участвовать в нашем мероприятии: любители аниме, противники, учащиеся придерживающиеся нейтральной позиции (будет приглашено на мероприятие одинаковое количество представителей разного мнения в отношении аниме).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352550"/>
            <a:ext cx="10515600" cy="53625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/>
              <a:t>Изучить теоретический аспект темы проекта.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 теоретической части мы ответим на вопросы: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1. Что такое аниме?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2. Какие жанры аниме есть?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3. Аниме в России.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4. Польза аниме.</a:t>
            </a:r>
            <a:endParaRPr dirty="0"/>
          </a:p>
          <a:p>
            <a:pPr>
              <a:defRPr/>
            </a:pPr>
            <a:r>
              <a:rPr lang="ru-RU" dirty="0"/>
              <a:t>Создать сценарий праздника, посвящённого японской анимации.</a:t>
            </a:r>
            <a:endParaRPr dirty="0"/>
          </a:p>
          <a:p>
            <a:pPr>
              <a:defRPr/>
            </a:pPr>
            <a:r>
              <a:rPr lang="ru-RU" dirty="0"/>
              <a:t>Провести разработанное мероприятие.</a:t>
            </a:r>
            <a:endParaRPr dirty="0"/>
          </a:p>
          <a:p>
            <a:pPr>
              <a:defRPr/>
            </a:pPr>
            <a:r>
              <a:rPr lang="ru-RU" dirty="0"/>
              <a:t>Провести </a:t>
            </a:r>
            <a:r>
              <a:rPr lang="ru-RU" dirty="0" smtClean="0"/>
              <a:t>опрос </a:t>
            </a:r>
            <a:r>
              <a:rPr lang="ru-RU" dirty="0"/>
              <a:t>по результатам проведения праздника.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Опрос будет включать в себя вопросы, связанные с оценкой проведенного мероприятия и желанием организовать что-то подобное в своем классе.</a:t>
            </a:r>
            <a:endParaRPr dirty="0"/>
          </a:p>
          <a:p>
            <a:pPr>
              <a:defRPr/>
            </a:pPr>
            <a:r>
              <a:rPr lang="ru-RU" dirty="0"/>
              <a:t>Сделать вывод по результатам выполненной работы.</a:t>
            </a:r>
            <a:endParaRPr dirty="0"/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Проанализировать результаты опроса, проведённого после мероприятия. Сформулировать важность проведения подобного мероприятия в других классах или во всей школе.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448"/>
                </a:solidFill>
              </a:rPr>
              <a:t>ПРОДУКТ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14500" y="2854325"/>
            <a:ext cx="5591175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С</a:t>
            </a:r>
            <a:r>
              <a:rPr lang="ru-RU" dirty="0" smtClean="0"/>
              <a:t>ценарий </a:t>
            </a:r>
            <a:r>
              <a:rPr lang="ru-RU" dirty="0"/>
              <a:t>мероприятия, посвящённого японской анимации.</a:t>
            </a:r>
            <a:endParaRPr dirty="0"/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4098" name="Picture 2" descr="https://celes.club/uploads/posts/2022-06/1654277840_17-celes-club-p-anime-oboi-vertikalnie-krasivie-1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89824" y="807793"/>
            <a:ext cx="3787775" cy="5369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597</Words>
  <Application>Microsoft Office PowerPoint</Application>
  <DocSecurity>0</DocSecurity>
  <PresentationFormat>Широкоэкранный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АНИМЕ – СОВРЕМЕННЫЙ ВИД ИССКУСТВА</vt:lpstr>
      <vt:lpstr>Презентация PowerPoint</vt:lpstr>
      <vt:lpstr>Презентация PowerPoint</vt:lpstr>
      <vt:lpstr>АКТУАЛЬНОСТЬ ПРОЕКТА</vt:lpstr>
      <vt:lpstr>ПРОБЛЕМА ПРОЕКТА</vt:lpstr>
      <vt:lpstr>ЦЕЛЬ ПРОЕКТА</vt:lpstr>
      <vt:lpstr>ЗАДАЧИ ПРОЕКТА</vt:lpstr>
      <vt:lpstr>ЗАДАЧИ ПРОЕКТА</vt:lpstr>
      <vt:lpstr>ПРОДУКТ ПРОЕКТА</vt:lpstr>
      <vt:lpstr>  ПЛАН  РАБОТЫ</vt:lpstr>
      <vt:lpstr>РАСПРЕДЕЛЕНИЕ ОБЯЗАННОСТЕЙ</vt:lpstr>
      <vt:lpstr>КРИТЕРИИ ОЦЕНИВАНИЯ ПРОДУКТА</vt:lpstr>
      <vt:lpstr>СПАСИБО ЗА 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cp:keywords/>
  <dc:description/>
  <cp:lastModifiedBy>saniz</cp:lastModifiedBy>
  <cp:revision>33</cp:revision>
  <dcterms:created xsi:type="dcterms:W3CDTF">2021-04-14T06:32:25Z</dcterms:created>
  <dcterms:modified xsi:type="dcterms:W3CDTF">2024-01-29T09:05:02Z</dcterms:modified>
  <cp:category/>
  <dc:identifier/>
  <cp:contentStatus/>
  <dc:language/>
  <cp:version/>
</cp:coreProperties>
</file>