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6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D52B-7D52-4067-8283-B060658737A3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6939-0B05-4259-82F8-2B5EE3E64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02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D52B-7D52-4067-8283-B060658737A3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6939-0B05-4259-82F8-2B5EE3E64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0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D52B-7D52-4067-8283-B060658737A3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6939-0B05-4259-82F8-2B5EE3E64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8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D52B-7D52-4067-8283-B060658737A3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6939-0B05-4259-82F8-2B5EE3E64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74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D52B-7D52-4067-8283-B060658737A3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6939-0B05-4259-82F8-2B5EE3E64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82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D52B-7D52-4067-8283-B060658737A3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6939-0B05-4259-82F8-2B5EE3E64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35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D52B-7D52-4067-8283-B060658737A3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6939-0B05-4259-82F8-2B5EE3E64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4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D52B-7D52-4067-8283-B060658737A3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6939-0B05-4259-82F8-2B5EE3E64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81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D52B-7D52-4067-8283-B060658737A3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6939-0B05-4259-82F8-2B5EE3E64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84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D52B-7D52-4067-8283-B060658737A3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6939-0B05-4259-82F8-2B5EE3E64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61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D52B-7D52-4067-8283-B060658737A3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6939-0B05-4259-82F8-2B5EE3E64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6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AD52B-7D52-4067-8283-B060658737A3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86939-0B05-4259-82F8-2B5EE3E64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16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Питчинг</a:t>
            </a:r>
            <a:r>
              <a:rPr lang="ru-RU" dirty="0" smtClean="0"/>
              <a:t> Стоп! Снято!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Подготовили ученики 6 Д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47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Референсы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1690"/>
            <a:ext cx="5181600" cy="413920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«Том </a:t>
            </a:r>
            <a:r>
              <a:rPr lang="ru-RU" dirty="0" err="1" smtClean="0"/>
              <a:t>Сойер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 такое же мальчишеское отношение главных героев  к результату своих действий и поступков.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7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Мудборт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4299"/>
            <a:ext cx="5181600" cy="373399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139" y="2274516"/>
            <a:ext cx="5181600" cy="3453556"/>
          </a:xfrm>
        </p:spPr>
      </p:pic>
    </p:spTree>
    <p:extLst>
      <p:ext uri="{BB962C8B-B14F-4D97-AF65-F5344CB8AC3E}">
        <p14:creationId xmlns:p14="http://schemas.microsoft.com/office/powerpoint/2010/main" val="29370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476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Название: Радость </a:t>
            </a:r>
            <a:br>
              <a:rPr lang="ru-RU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Продолжительность: 2 минуты</a:t>
            </a:r>
            <a:endParaRPr lang="ru-RU"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246" y="1825625"/>
            <a:ext cx="8066610" cy="4537468"/>
          </a:xfrm>
        </p:spPr>
      </p:pic>
    </p:spTree>
    <p:extLst>
      <p:ext uri="{BB962C8B-B14F-4D97-AF65-F5344CB8AC3E}">
        <p14:creationId xmlns:p14="http://schemas.microsoft.com/office/powerpoint/2010/main" val="17032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Главная мысль:</a:t>
            </a:r>
            <a:endParaRPr lang="ru-RU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183188" y="1046375"/>
            <a:ext cx="6172200" cy="48146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Она состоит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том, что мы должны искать 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радость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в простых вещах жизни и не искать ее в материальных благах. </a:t>
            </a:r>
          </a:p>
        </p:txBody>
      </p:sp>
    </p:spTree>
    <p:extLst>
      <p:ext uri="{BB962C8B-B14F-4D97-AF65-F5344CB8AC3E}">
        <p14:creationId xmlns:p14="http://schemas.microsoft.com/office/powerpoint/2010/main" val="981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Синопсис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/>
              <a:t>Мальчик по имени Митя прибегает домой в 12 часов ночи и говорит, что «прославился» на всю Россию, но не самым хорошим способом. В фильме он прибегает домой к родителям, чтобы рассказать, что с ним случилось.</a:t>
            </a:r>
            <a:endParaRPr lang="ru-RU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67" y="3459637"/>
            <a:ext cx="8572500" cy="298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Главный герой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Митя </a:t>
            </a:r>
            <a:r>
              <a:rPr lang="ru-RU" sz="3200" dirty="0" err="1" smtClean="0"/>
              <a:t>Кулдаров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Митя- молодой парень, который был очень рад, тому что он прославился, но не самым хорошим способом</a:t>
            </a:r>
            <a:endParaRPr lang="ru-RU" sz="24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5183188" cy="389950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75" y="1500808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Дримкаст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Самира</a:t>
            </a:r>
            <a:r>
              <a:rPr lang="ru-RU" dirty="0" smtClean="0"/>
              <a:t> </a:t>
            </a:r>
            <a:r>
              <a:rPr lang="ru-RU" dirty="0" err="1" smtClean="0"/>
              <a:t>Бацаева</a:t>
            </a:r>
            <a:r>
              <a:rPr lang="ru-RU" dirty="0" smtClean="0"/>
              <a:t>- журналист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Алексей Егоркин- Дмитрий </a:t>
            </a:r>
            <a:r>
              <a:rPr lang="ru-RU" dirty="0" err="1" smtClean="0"/>
              <a:t>Кулдаров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459" y="2658163"/>
            <a:ext cx="3015698" cy="40209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94" y="2432877"/>
            <a:ext cx="3184663" cy="424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2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Дримкаст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Екатерина Ульянова- мама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Альберт </a:t>
            </a:r>
            <a:r>
              <a:rPr lang="ru-RU" dirty="0" err="1" smtClean="0"/>
              <a:t>Бацаев</a:t>
            </a:r>
            <a:r>
              <a:rPr lang="ru-RU" dirty="0" smtClean="0"/>
              <a:t>- приглашенная звезда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55" y="2186609"/>
            <a:ext cx="3443909" cy="4591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92397" y="2882348"/>
            <a:ext cx="4452730" cy="333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Локации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24524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Референсы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61" y="1825625"/>
            <a:ext cx="4573478" cy="435133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«Денискины рассказы»</a:t>
            </a:r>
          </a:p>
          <a:p>
            <a:r>
              <a:rPr lang="ru-RU" dirty="0" smtClean="0"/>
              <a:t> </a:t>
            </a:r>
            <a:r>
              <a:rPr lang="ru-RU" dirty="0" smtClean="0"/>
              <a:t>Мы нашли </a:t>
            </a:r>
            <a:r>
              <a:rPr lang="ru-RU" dirty="0" smtClean="0"/>
              <a:t>сходство </a:t>
            </a:r>
            <a:r>
              <a:rPr lang="ru-RU" dirty="0" smtClean="0"/>
              <a:t>между Денисом и </a:t>
            </a:r>
            <a:r>
              <a:rPr lang="ru-RU" dirty="0" smtClean="0"/>
              <a:t>Митей в беззаботном отношении к св</a:t>
            </a:r>
            <a:r>
              <a:rPr lang="ru-RU" dirty="0"/>
              <a:t>о</a:t>
            </a:r>
            <a:r>
              <a:rPr lang="ru-RU" dirty="0" smtClean="0"/>
              <a:t>им поступкам, которые  не находят понимания</a:t>
            </a:r>
            <a:r>
              <a:rPr lang="ru-RU" dirty="0" smtClean="0"/>
              <a:t> у взрослых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3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39545</TotalTime>
  <Words>158</Words>
  <Application>Microsoft Office PowerPoint</Application>
  <PresentationFormat>Широкоэкранный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Питчинг Стоп! Снято!</vt:lpstr>
      <vt:lpstr>Название: Радость  Продолжительность: 2 минуты</vt:lpstr>
      <vt:lpstr>Главная мысль:</vt:lpstr>
      <vt:lpstr>Синопсис </vt:lpstr>
      <vt:lpstr>Главный герой</vt:lpstr>
      <vt:lpstr>Дримкаст</vt:lpstr>
      <vt:lpstr>Дримкаст</vt:lpstr>
      <vt:lpstr>Локации</vt:lpstr>
      <vt:lpstr>Референсы </vt:lpstr>
      <vt:lpstr>Референсы</vt:lpstr>
      <vt:lpstr>Мудборт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Пилюгина</dc:creator>
  <cp:lastModifiedBy>Наталья Пилюгина</cp:lastModifiedBy>
  <cp:revision>19</cp:revision>
  <dcterms:created xsi:type="dcterms:W3CDTF">2023-11-18T07:34:39Z</dcterms:created>
  <dcterms:modified xsi:type="dcterms:W3CDTF">2024-01-21T17:50:56Z</dcterms:modified>
</cp:coreProperties>
</file>