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Дородникова" initials="ЕД" lastIdx="1" clrIdx="0">
    <p:extLst>
      <p:ext uri="{19B8F6BF-5375-455C-9EA6-DF929625EA0E}">
        <p15:presenceInfo xmlns:p15="http://schemas.microsoft.com/office/powerpoint/2012/main" userId="2ff55507d0d3c6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01-481B-B0DE-264CB1193E68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01-481B-B0DE-264CB1193E6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001-481B-B0DE-264CB1193E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192-473D-9E15-F99AA009F5D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Правильно</c:v>
                </c:pt>
                <c:pt idx="1">
                  <c:v>Частично правильно</c:v>
                </c:pt>
                <c:pt idx="2">
                  <c:v>Не правильно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0.27400000000000002</c:v>
                </c:pt>
                <c:pt idx="1">
                  <c:v>0.48</c:v>
                </c:pt>
                <c:pt idx="2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1-481B-B0DE-264CB1193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5E624-4F65-CAB3-1B0E-292DBDE8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F73DB-AAE0-D3BC-5013-2FA83AF10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D23EA-D654-B92B-1A6E-B281E27B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8B528-119E-EDD5-BD3E-DD25AFDB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82769-3FF1-29D0-1510-8F98B783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1547D-0FD9-B55C-62A5-CBE890BB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43930-51EA-C4D6-F57F-C915C514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7AE45-3479-0A65-5236-93BBD8E4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5A17C-CD55-C38C-13A5-ABD3C36F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28E43-9B85-5104-7424-6D01D404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8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E9900E-AB54-E1DB-74B3-CCE28111A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45907-BDC5-6A4C-1649-5592FA880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D0772-C723-CF97-AD2F-F2AD8176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333E3-641A-D586-323D-9169D4F4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34306-D20E-E60E-78DB-8AA484C0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9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BE118-6601-1758-E7A1-4F3C5A06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F9644-2790-A6C0-2E1A-1AD76CA0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51BD7-A302-AB7D-D2FB-D15ED10A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50F6F-52C1-95E4-3F3A-818351D1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249239-0A89-A559-B49F-2C03F268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FE6D2-89DA-1D49-3C60-0A6DE3F6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0CED5-8806-5530-CCEB-CDEB60987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90BD2-558C-C1E1-838F-A30B83E8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7AB66-BEE8-046D-014D-AA62180F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06ED4-539D-C04A-F502-96C46B0D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98E28-AE98-8D7E-B6A2-98CE4331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82745-DF22-0867-1E41-5C6CCEC6A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098FA9-C0AB-213D-49C8-E821EB08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C2B91-C5A2-6E37-E3D8-06108CFB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CA222-9203-AA52-E6F9-D9FC39BF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16D7E-95F0-432F-4D24-26CE0C15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BC41-4D30-67A6-517A-AEBF2B66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8A2A79-7A47-49DF-4726-8FFA0F83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60A117-C4F2-6B38-61E1-92B28DD8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86A9C1-93A2-3577-9C1A-B94D394BD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EA8D1-7E00-40E4-2F50-5BAFF81C3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6D14C8-D3F4-D0C5-F73F-1702474D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F56024-6992-C581-EB14-BA13A074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24FB8-3C01-5979-8F06-1A9903BC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F7DCD-F51F-E9DD-7982-B8398038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6A400D-D63D-ED45-5956-BB56E420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E20C3F-EFD4-CC0B-9CA1-7400C5D4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2A58B8-DE97-0CBB-88A6-FC7F9831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7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598392-2EB1-F562-50D6-A159ADB8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49CBEA-CEAD-C23A-FF86-5C19E25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0B693-EA42-B581-B15F-A1205909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CDA1C-0F79-02F7-7EE2-59AD56B5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155C3-C00E-D01E-9C05-85C3D642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88895-B1D3-BEBD-01A3-4DE71FAA2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F21A86-8428-72C2-C4F0-EF08D794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2AEEA-D443-2516-5DD8-0308F104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08366-709C-5FAB-8557-B243F748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4CC5C-FBD9-B04D-F016-AD75583C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28572A-86E3-764F-37B6-0909FC492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321D3-0E77-4608-8438-6BB9B13BF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7B34D-6F59-0858-EBEC-2427D1D9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EAE34A-7C6E-D30C-B4F3-93212815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C06234-079A-3404-5526-CE78D239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1818-1A8C-0E23-3513-F38788FB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620E4-5E51-209B-1565-D6F89380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9541E-154C-72D9-2E8F-C002B6A05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33D7-7F6D-4F8C-BDB2-2CFB0C9911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C1455-5631-A174-013C-902407EE1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62E8C-92D3-3821-01E3-4EB3CEC8F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F863-E89B-45B7-B910-D27C5D2F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&#1084;&#1072;&#1090;&#1077;&#1088;&#1080;&#1072;&#1083;&#1099;%20&#1076;&#1083;&#1103;%20&#1087;&#1088;&#1077;&#1079;&#1077;&#1085;&#1090;&#1072;&#1094;&#1080;&#1080;/&#1055;&#1077;&#1088;&#1074;&#1072;&#1103;%20&#1087;&#1086;&#1084;&#1086;&#1097;&#1100;%20&#1090;&#1077;&#1089;&#1090;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84;&#1072;&#1090;&#1077;&#1088;&#1080;&#1072;&#1083;&#1099;%20&#1076;&#1083;&#1103;%20&#1087;&#1088;&#1077;&#1079;&#1077;&#1085;&#1090;&#1072;&#1094;&#1080;&#1080;/&#1050;&#1083;&#1072;&#1089;&#1089;&#1085;&#1099;&#1081;%20&#1095;&#1072;&#1089;.pptx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12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72;&#1090;&#1077;&#1088;&#1080;&#1072;&#1083;&#1099;%20&#1076;&#1083;&#1103;%20&#1087;&#1088;&#1077;&#1079;&#1077;&#1085;&#1090;&#1072;&#1094;&#1080;&#1080;/&#1087;&#1077;&#1088;&#1074;&#1072;&#1103;%20&#1087;&#1086;&#1084;&#1086;&#1097;&#1100;%20&#1082;&#1086;&#1085;&#1089;&#1087;&#1077;&#1082;&#1090;.docx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8.jpg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&#1084;&#1072;&#1090;&#1077;&#1088;&#1080;&#1072;&#1083;&#1099;%20&#1076;&#1083;&#1103;%20&#1087;&#1088;&#1077;&#1079;&#1077;&#1085;&#1090;&#1072;&#1094;&#1080;&#1080;/&#1054;&#1082;&#1072;&#1079;&#1072;&#1085;&#1080;&#1077;%20&#1087;&#1077;&#1088;&#1074;&#1086;&#1081;%20&#1084;&#1077;&#1076;&#1080;&#1094;&#1080;&#1085;&#1089;&#1082;&#1086;&#1081;%20&#1087;&#1086;&#1084;&#1086;&#1097;&#1080;%20_%20&#1055;&#1088;&#1086;&#1077;&#1082;&#1090;&#1085;&#1072;&#1103;%20&#1076;&#1077;&#1103;&#1090;&#1077;&#1083;&#1100;&#1085;&#1086;&#1089;&#1090;&#1100;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F86E6-BC8F-088F-46F6-C4F69AED7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Оказание первой медицинской помощи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0C67DC-397C-FC84-80FD-4429395EE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1523" y="3897297"/>
            <a:ext cx="5190477" cy="2623351"/>
          </a:xfrm>
        </p:spPr>
        <p:txBody>
          <a:bodyPr>
            <a:noAutofit/>
          </a:bodyPr>
          <a:lstStyle/>
          <a:p>
            <a:r>
              <a:rPr lang="ru-RU" sz="3200" dirty="0"/>
              <a:t>Проект выполнен учениками класса 6 П</a:t>
            </a:r>
            <a:r>
              <a:rPr lang="en-US" sz="3200" dirty="0"/>
              <a:t>:</a:t>
            </a:r>
            <a:r>
              <a:rPr lang="ru-RU" sz="3200" dirty="0"/>
              <a:t> Игнатович Яна, Жилин Михаил, </a:t>
            </a:r>
            <a:r>
              <a:rPr lang="ru-RU" sz="3200" dirty="0" err="1"/>
              <a:t>Мулюкина</a:t>
            </a:r>
            <a:r>
              <a:rPr lang="ru-RU" sz="3200" dirty="0"/>
              <a:t> Дарья, </a:t>
            </a:r>
            <a:r>
              <a:rPr lang="ru-RU" sz="3200" dirty="0" err="1"/>
              <a:t>Прозорина</a:t>
            </a:r>
            <a:r>
              <a:rPr lang="ru-RU" sz="3200" dirty="0"/>
              <a:t> Александра, Ширяева Варвара.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C25AF-3402-7CBA-B469-592C514822B4}"/>
              </a:ext>
            </a:extLst>
          </p:cNvPr>
          <p:cNvSpPr txBox="1"/>
          <p:nvPr/>
        </p:nvSpPr>
        <p:spPr>
          <a:xfrm>
            <a:off x="7528266" y="112794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Москва 2023-2024г.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A6E49-5B5F-02B2-C2CA-F04DD4E8942F}"/>
              </a:ext>
            </a:extLst>
          </p:cNvPr>
          <p:cNvSpPr txBox="1"/>
          <p:nvPr/>
        </p:nvSpPr>
        <p:spPr>
          <a:xfrm>
            <a:off x="133165" y="4846168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Консультант</a:t>
            </a:r>
            <a:r>
              <a:rPr lang="en-US" sz="2400" dirty="0"/>
              <a:t>:</a:t>
            </a:r>
            <a:r>
              <a:rPr lang="ru-RU" sz="2400" dirty="0"/>
              <a:t> Иванова Екатерина Андреевна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D4093E-27B3-A9EA-2F4F-3232A6BE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2369" cy="1642369"/>
          </a:xfrm>
          <a:prstGeom prst="rect">
            <a:avLst/>
          </a:prstGeom>
        </p:spPr>
      </p:pic>
      <p:pic>
        <p:nvPicPr>
          <p:cNvPr id="10" name="Picture 11" descr="http://www.waterfordschools.org/cms/lib4/CT01001345/Centricity/Domain/167/gewond001ww.gif">
            <a:extLst>
              <a:ext uri="{FF2B5EF4-FFF2-40B4-BE49-F238E27FC236}">
                <a16:creationId xmlns:a16="http://schemas.microsoft.com/office/drawing/2014/main" id="{6CDFE2FF-CC0D-AC52-04F7-CE8C20E89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61" y="3577701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3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2A883F-8829-C996-8D3D-6CC90243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42240"/>
            <a:ext cx="11704320" cy="6634480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/>
              <a:t>Если вы порезались или поцарапались;</a:t>
            </a:r>
          </a:p>
          <a:p>
            <a:r>
              <a:rPr lang="ru-RU" sz="3500" i="1" dirty="0"/>
              <a:t>Если вас укусило насекомое;</a:t>
            </a:r>
          </a:p>
          <a:p>
            <a:r>
              <a:rPr lang="ru-RU" sz="3500" i="1" dirty="0"/>
              <a:t>Если вы получили солнечный удар </a:t>
            </a:r>
            <a:br>
              <a:rPr lang="ru-RU" sz="3500" i="1" dirty="0"/>
            </a:br>
            <a:r>
              <a:rPr lang="ru-RU" sz="3500" i="1" dirty="0"/>
              <a:t>или обморожение, ушиб или перелом;</a:t>
            </a:r>
          </a:p>
          <a:p>
            <a:pPr marL="0" indent="0">
              <a:buNone/>
            </a:pPr>
            <a:r>
              <a:rPr lang="ru-RU" sz="3500" i="1" dirty="0"/>
              <a:t>ЧТО ДЕЛАТЬ?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sz="3000" b="1" u="sng" dirty="0"/>
              <a:t>Цель:</a:t>
            </a:r>
            <a:r>
              <a:rPr lang="ru-RU" sz="3000" b="1" dirty="0"/>
              <a:t> </a:t>
            </a:r>
          </a:p>
          <a:p>
            <a:pPr marL="0" indent="0">
              <a:buNone/>
            </a:pPr>
            <a:r>
              <a:rPr lang="ru-RU" sz="3000" dirty="0"/>
              <a:t>- Познакомить ребят с различными видами травм;</a:t>
            </a:r>
          </a:p>
          <a:p>
            <a:pPr marL="0" indent="0">
              <a:buNone/>
            </a:pPr>
            <a:r>
              <a:rPr lang="ru-RU" sz="3000" dirty="0"/>
              <a:t>- Научить младшеклассников оказывать первую помощь при различных травмах;</a:t>
            </a:r>
          </a:p>
          <a:p>
            <a:pPr marL="0" indent="0">
              <a:buNone/>
            </a:pPr>
            <a:r>
              <a:rPr lang="ru-RU" sz="3000" b="1" u="sng" dirty="0"/>
              <a:t>Задачи:</a:t>
            </a:r>
            <a:r>
              <a:rPr lang="ru-RU" sz="3000" dirty="0"/>
              <a:t> </a:t>
            </a:r>
          </a:p>
          <a:p>
            <a:pPr marL="0" indent="0">
              <a:buNone/>
            </a:pPr>
            <a:r>
              <a:rPr lang="ru-RU" sz="3000" dirty="0"/>
              <a:t>1.	Научить оказывать первую помощь при различных видах травм;</a:t>
            </a:r>
          </a:p>
          <a:p>
            <a:pPr marL="0" indent="0">
              <a:buNone/>
            </a:pPr>
            <a:r>
              <a:rPr lang="ru-RU" sz="3000" dirty="0"/>
              <a:t>2.	Напомнить о мерах предосторожности;</a:t>
            </a:r>
          </a:p>
          <a:p>
            <a:pPr marL="0" indent="0">
              <a:buNone/>
            </a:pPr>
            <a:r>
              <a:rPr lang="ru-RU" sz="3000" dirty="0"/>
              <a:t>3.	Воспитывать бережное отношение к своему здоровью и здоровью окружающих;</a:t>
            </a:r>
          </a:p>
          <a:p>
            <a:endParaRPr lang="ru-RU" dirty="0"/>
          </a:p>
        </p:txBody>
      </p:sp>
      <p:pic>
        <p:nvPicPr>
          <p:cNvPr id="2" name="Рисунок 3" descr="153577840.jpg">
            <a:extLst>
              <a:ext uri="{FF2B5EF4-FFF2-40B4-BE49-F238E27FC236}">
                <a16:creationId xmlns:a16="http://schemas.microsoft.com/office/drawing/2014/main" id="{6A56CF81-0262-976E-5F85-C3CC51D4F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04" y="310102"/>
            <a:ext cx="34020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2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A7B79-B10A-21CF-CD7D-62D136A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6305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работы по проекту: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44267D-EEE2-343B-293C-8B408FC0A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10345"/>
              </p:ext>
            </p:extLst>
          </p:nvPr>
        </p:nvGraphicFramePr>
        <p:xfrm>
          <a:off x="233680" y="762563"/>
          <a:ext cx="11724639" cy="594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>
                  <a:extLst>
                    <a:ext uri="{9D8B030D-6E8A-4147-A177-3AD203B41FA5}">
                      <a16:colId xmlns:a16="http://schemas.microsoft.com/office/drawing/2014/main" val="2452390375"/>
                    </a:ext>
                  </a:extLst>
                </a:gridCol>
                <a:gridCol w="4653280">
                  <a:extLst>
                    <a:ext uri="{9D8B030D-6E8A-4147-A177-3AD203B41FA5}">
                      <a16:colId xmlns:a16="http://schemas.microsoft.com/office/drawing/2014/main" val="1962422175"/>
                    </a:ext>
                  </a:extLst>
                </a:gridCol>
                <a:gridCol w="2428239">
                  <a:extLst>
                    <a:ext uri="{9D8B030D-6E8A-4147-A177-3AD203B41FA5}">
                      <a16:colId xmlns:a16="http://schemas.microsoft.com/office/drawing/2014/main" val="2305343"/>
                    </a:ext>
                  </a:extLst>
                </a:gridCol>
              </a:tblGrid>
              <a:tr h="697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тесты для опроса;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Жилин М., Ширяева В., Игнатович Я., </a:t>
                      </a:r>
                      <a:r>
                        <a:rPr lang="ru-RU" sz="20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Прозорина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20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18.10.2023-15.11.2023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07294"/>
                  </a:ext>
                </a:extLst>
              </a:tr>
              <a:tr h="402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опрос;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Е.А., Мулюкина Д.</a:t>
                      </a:r>
                      <a:endParaRPr lang="ru-RU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9.01.2024-10.01.2024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55589"/>
                  </a:ext>
                </a:extLst>
              </a:tr>
              <a:tr h="52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анализ проведенного опроса;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11.01.2024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50827"/>
                  </a:ext>
                </a:extLst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рекламу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Ширяева В.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22.11.2023-10.12.2023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09"/>
                  </a:ext>
                </a:extLst>
              </a:tr>
              <a:tr h="823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конспект классного часа;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Жилин М., Ширяева В., Игнатович Я., 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24.112023-9.12.2023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07637"/>
                  </a:ext>
                </a:extLst>
              </a:tr>
              <a:tr h="507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презентацию для классного часа;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26.11.2023-11.12.2023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405724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Подобрать реквизит для классного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Жилин М., Ширяева В., Игнатович Я., 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1.12.2023-12.12.2023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37059"/>
                  </a:ext>
                </a:extLst>
              </a:tr>
              <a:tr h="697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классный час;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Жилин М., Ширяева В., Игнатович Я.,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Прозорина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16.01.2024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52219"/>
                  </a:ext>
                </a:extLst>
              </a:tr>
              <a:tr h="9933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презентацию для защиты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Мулюкина</a:t>
                      </a: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11.01.2024-17.01.2024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0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6E83E-B3D7-D8F0-B5A2-A8C066B0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759"/>
            <a:ext cx="10515600" cy="884555"/>
          </a:xfrm>
        </p:spPr>
        <p:txBody>
          <a:bodyPr/>
          <a:lstStyle/>
          <a:p>
            <a:r>
              <a:rPr lang="ru-RU" dirty="0"/>
              <a:t>Опрос показал:</a:t>
            </a:r>
          </a:p>
        </p:txBody>
      </p:sp>
      <p:graphicFrame>
        <p:nvGraphicFramePr>
          <p:cNvPr id="9" name="Объект 8">
            <a:hlinkClick r:id="rId2" action="ppaction://hlinkfile"/>
            <a:extLst>
              <a:ext uri="{FF2B5EF4-FFF2-40B4-BE49-F238E27FC236}">
                <a16:creationId xmlns:a16="http://schemas.microsoft.com/office/drawing/2014/main" id="{2E8CA0AF-15FC-2C35-3BED-04DB0755E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31357"/>
              </p:ext>
            </p:extLst>
          </p:nvPr>
        </p:nvGraphicFramePr>
        <p:xfrm>
          <a:off x="838200" y="1123314"/>
          <a:ext cx="10515600" cy="541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88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C8775-C3C5-595C-BFE6-F2C287D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ru-RU" sz="3600" b="1" dirty="0"/>
              <a:t>Был сделан рекламный материал в виде плаката: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919365-C1E0-F545-DD74-F5C094594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55" y="1087120"/>
            <a:ext cx="7050890" cy="5521709"/>
          </a:xfrm>
        </p:spPr>
      </p:pic>
    </p:spTree>
    <p:extLst>
      <p:ext uri="{BB962C8B-B14F-4D97-AF65-F5344CB8AC3E}">
        <p14:creationId xmlns:p14="http://schemas.microsoft.com/office/powerpoint/2010/main" val="288308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B5A1374-9912-7563-2B79-C63170E7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15" y="306794"/>
            <a:ext cx="3226368" cy="45653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A01C696-4592-8BA7-5E9A-57F8DAA5D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17" y="684955"/>
            <a:ext cx="3287234" cy="46514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E526F40-8487-1144-0AF7-4D57D4CB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47" y="1101368"/>
            <a:ext cx="3408628" cy="4823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A9BFA1-3313-F0BE-CEA1-DFEEA5255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3" y="1521600"/>
            <a:ext cx="3323832" cy="4703232"/>
          </a:xfrm>
          <a:prstGeom prst="rect">
            <a:avLst/>
          </a:prstGeom>
        </p:spPr>
      </p:pic>
      <p:pic>
        <p:nvPicPr>
          <p:cNvPr id="36" name="Объект 35">
            <a:hlinkClick r:id="rId6" action="ppaction://hlinkfile"/>
            <a:extLst>
              <a:ext uri="{FF2B5EF4-FFF2-40B4-BE49-F238E27FC236}">
                <a16:creationId xmlns:a16="http://schemas.microsoft.com/office/drawing/2014/main" id="{D0FBA76E-1C03-DE86-0120-234484BB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1911376"/>
            <a:ext cx="3373252" cy="477316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F760C-D04B-37FE-4D21-63B7E364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60"/>
            <a:ext cx="10515600" cy="944880"/>
          </a:xfrm>
        </p:spPr>
        <p:txBody>
          <a:bodyPr>
            <a:normAutofit/>
          </a:bodyPr>
          <a:lstStyle/>
          <a:p>
            <a:r>
              <a:rPr lang="ru-RU" sz="3600" b="1" dirty="0"/>
              <a:t>Был проведен классный час:</a:t>
            </a:r>
          </a:p>
        </p:txBody>
      </p:sp>
      <p:pic>
        <p:nvPicPr>
          <p:cNvPr id="4" name="Рисунок 3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3AF994FD-EF59-5976-E27C-9E10912BA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70" y="684955"/>
            <a:ext cx="6074493" cy="3423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0E0C17-C06C-7783-37A0-79FE1CBAC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35" y="3619145"/>
            <a:ext cx="4398674" cy="30653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34E888-C62B-84CA-64E7-9DD512505A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65" y="3660690"/>
            <a:ext cx="4398674" cy="30653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89A1F-0A11-89B4-48BC-C2947E907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02" y="3238855"/>
            <a:ext cx="4398674" cy="30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9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64AB0-E93C-F24A-CFCA-CCC3DB0D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F390F-912E-59EF-30C8-3A19010D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488082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При проведении проекта нами были сделаны следующие работы:</a:t>
            </a:r>
          </a:p>
          <a:p>
            <a:pPr marL="0" indent="0">
              <a:buNone/>
            </a:pPr>
            <a:r>
              <a:rPr lang="ru-RU" dirty="0"/>
              <a:t>- Проведено тестирование;</a:t>
            </a:r>
          </a:p>
          <a:p>
            <a:pPr marL="0" indent="0">
              <a:buNone/>
            </a:pPr>
            <a:r>
              <a:rPr lang="ru-RU" dirty="0"/>
              <a:t>- Проведен классный час.</a:t>
            </a:r>
          </a:p>
          <a:p>
            <a:pPr marL="0" indent="0">
              <a:buNone/>
            </a:pPr>
            <a:r>
              <a:rPr lang="ru-RU" dirty="0"/>
              <a:t>2) Результаты тестирования показали, что наши ребята частично знают основы оказания первой медицинской помощи;</a:t>
            </a:r>
          </a:p>
          <a:p>
            <a:pPr marL="0" indent="0">
              <a:buNone/>
            </a:pPr>
            <a:r>
              <a:rPr lang="ru-RU" dirty="0"/>
              <a:t>На классном часе были продемонстрированы основные действия при разных видах травм.</a:t>
            </a:r>
          </a:p>
          <a:p>
            <a:pPr marL="0" indent="0">
              <a:buNone/>
            </a:pPr>
            <a:r>
              <a:rPr lang="ru-RU" dirty="0"/>
              <a:t>	Считаем, что тема нашего проекта актуальна и требует постоянного внимания, как у учеников так и у их родителей.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7266B-83F3-7548-EFB8-34A11CCAE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04" y="1646257"/>
            <a:ext cx="1972561" cy="17200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2DC8-F07E-BC4F-EF5F-B766C79C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28" y="1733622"/>
            <a:ext cx="2153563" cy="16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38FF-E8C4-10AC-420D-2FDB80A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Ссылка на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D6E7E-E17F-1DE6-9E24-BB9382C9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http://project.gym1505.ru/node/35732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AD15C-C980-CDF7-CFDE-7013D20C6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" y="2684216"/>
            <a:ext cx="5239120" cy="34927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D135E-150D-F1DA-DB52-6A8675D6F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38" y="351932"/>
            <a:ext cx="3364262" cy="2947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85C0F6-D56F-6F74-E792-40D9EECEB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62" y="3312511"/>
            <a:ext cx="2240132" cy="3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353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Оказание первой медицинской помощи</vt:lpstr>
      <vt:lpstr>Презентация PowerPoint</vt:lpstr>
      <vt:lpstr>План работы по проекту:</vt:lpstr>
      <vt:lpstr>Опрос показал:</vt:lpstr>
      <vt:lpstr>Был сделан рекламный материал в виде плаката:</vt:lpstr>
      <vt:lpstr>Был проведен классный час:</vt:lpstr>
      <vt:lpstr>Выводы:</vt:lpstr>
      <vt:lpstr>Ссылка на портфолио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Дородникова</dc:creator>
  <cp:lastModifiedBy>Екатерина Дородникова</cp:lastModifiedBy>
  <cp:revision>21</cp:revision>
  <dcterms:created xsi:type="dcterms:W3CDTF">2024-01-03T09:36:49Z</dcterms:created>
  <dcterms:modified xsi:type="dcterms:W3CDTF">2024-01-17T18:09:16Z</dcterms:modified>
</cp:coreProperties>
</file>