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5D528-2FC6-4FF6-0033-CF7E9DE4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0BA17-9063-574A-BD87-16D2D12E1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C8AC4-CE86-C85C-8F03-99EC2E84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878C1-2302-73D7-1BD1-35241F2F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038AA-DBB5-92E9-E32E-D4EC6611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6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914C-A82B-5B8E-13E0-8517778E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2F9D50-AEBE-2A00-A835-360D0C033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D9A65-E173-F112-2065-CBBA3423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EEF4C-C009-5555-053A-24C8E6AC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FC16B-8D7B-7445-D4EF-74F666CB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7F1292-3C53-5B8A-F0E1-53B470DCB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41C9FB-93BD-47DD-8052-E0F0A75F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0DC8-31CE-2691-B9A6-B4498568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7EA50-DF47-7982-C1D8-CFCD4226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574F2-5A08-D0C8-7E1E-BFF74B44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44726-355A-7BBD-FADC-BC50BFDA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7C449-8FCF-9560-8728-5F6B14E64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5A861-661D-78BD-7457-733B13BB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3189-9415-AE9C-FBD7-4F390B6E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1C5AD-00E8-398C-38E8-DEBCBEF0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44055-C907-6EEE-BF06-D59BDBD4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3E7DE2-44BD-E58A-A895-A27FE0906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7689B-F80E-FD02-2A4F-50B32DF4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93825-7D58-F3BF-93E6-485C2814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5332F-1662-AF90-7496-825DA763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0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7CA4F-31B5-5355-4778-A0C6F0CA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ADD7A-865F-B79E-BFED-3BC505DC3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EA6F15-EC15-A73B-46AF-D629E3A0F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2A3495-9A1E-AE22-7176-96B98D59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D3E129-CAEC-5FCD-87F8-4E0A009C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D5F2F-C77E-DE7A-6198-C38C7D77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6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2ECA7-70E5-70C8-DA48-1BA9DDAB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1F65E-791C-E963-A047-AB0DD8693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49542A-965D-951F-AEF0-2B7DEA1F4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AE9B66-E46A-F5EE-D58A-ED988834C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370146-FAC7-E9C7-7129-000307539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E1D7F9-3B86-CD61-A762-1965DC70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4E0318-C358-0019-FD49-E3B44CCA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76C6DC-0286-4149-A934-F2F0C070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EA34B-AD18-328A-1251-DC4D8664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F65AFD-02AE-A58D-0B18-C58D52DB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7BAA22-E31B-57BD-1DD8-39CE72B8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CE54F0-C1C8-2A8D-2528-7483C2C5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5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EE7D42-36AE-2A50-69B3-509C1F9A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1B1DE1-597D-FC58-EF54-68624EF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F6F845-44D6-489F-A3E7-FEE0616F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9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CDEFA-D946-B870-411D-8CA8FB39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E0CB2-D8E1-9236-4C18-B39235AC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4FF59C-23E6-6990-7F24-70D470211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590F28-C5BC-4E79-1431-E8D5449C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B47315-8C86-F3BE-32BF-BC651CC1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23B30-DA93-BB14-3500-CD7903EE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6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4C18-8087-5BDA-7E1C-981DB921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FBBBFD-5364-9ECC-BC37-77CDBA77A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14FC48-096E-A8CE-42E3-C9DEB2FF8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694FE4-98D7-C1A2-2BFD-F6FCF5EC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66239A-AB96-6234-E288-672F36A0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9F8EC-CD0A-519B-6AC6-A1EB2906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1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46246-B0BB-CCF6-0E57-5C044D66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69E427-CE32-8BE6-725E-C4F16D62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06BA5-30DC-66A9-FCEB-95221D3F1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77AE-2AEF-41ED-9539-D5D7B6BE870C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3C361-296C-869D-C385-840854CCB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64EBC-181B-84CC-CE60-0D026846A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AC9F-19C0-4F94-8768-F3DD3DFE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8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ED7C0-B560-EFE9-6349-F98BE66AC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Урок по первой помощи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A9A7F6-2C5E-46BD-1938-C5F4FCFA9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9680" y="208281"/>
            <a:ext cx="4389120" cy="2107882"/>
          </a:xfrm>
        </p:spPr>
        <p:txBody>
          <a:bodyPr>
            <a:noAutofit/>
          </a:bodyPr>
          <a:lstStyle/>
          <a:p>
            <a:r>
              <a:rPr lang="ru-RU" sz="4000" dirty="0"/>
              <a:t>Обещаем будет весело, интересно и полезно</a:t>
            </a:r>
          </a:p>
        </p:txBody>
      </p:sp>
      <p:pic>
        <p:nvPicPr>
          <p:cNvPr id="4" name="Picture 11" descr="http://www.waterfordschools.org/cms/lib4/CT01001345/Centricity/Domain/167/gewond001ww.gif">
            <a:extLst>
              <a:ext uri="{FF2B5EF4-FFF2-40B4-BE49-F238E27FC236}">
                <a16:creationId xmlns:a16="http://schemas.microsoft.com/office/drawing/2014/main" id="{9181A4A4-BB12-4FE2-3C49-E250EA3190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69678"/>
            <a:ext cx="35639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6C50A5-0020-CC52-0F80-CAE5435E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8436" cy="2107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A5391D-6F59-2C8C-6A16-D1BCF04BABB4}"/>
              </a:ext>
            </a:extLst>
          </p:cNvPr>
          <p:cNvSpPr txBox="1"/>
          <p:nvPr/>
        </p:nvSpPr>
        <p:spPr>
          <a:xfrm>
            <a:off x="7599680" y="4424045"/>
            <a:ext cx="469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Работу выполнили участники проекта 6 П «Первая медицинская помощь» </a:t>
            </a:r>
          </a:p>
        </p:txBody>
      </p:sp>
    </p:spTree>
    <p:extLst>
      <p:ext uri="{BB962C8B-B14F-4D97-AF65-F5344CB8AC3E}">
        <p14:creationId xmlns:p14="http://schemas.microsoft.com/office/powerpoint/2010/main" val="300815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CDA15C10-27ED-6E6C-F9A1-C81F9A5B3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"/>
            <a:ext cx="12199021" cy="6856272"/>
          </a:xfrm>
        </p:spPr>
      </p:pic>
    </p:spTree>
    <p:extLst>
      <p:ext uri="{BB962C8B-B14F-4D97-AF65-F5344CB8AC3E}">
        <p14:creationId xmlns:p14="http://schemas.microsoft.com/office/powerpoint/2010/main" val="94186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BA3E39-8CFB-72CC-AADB-E49C528EE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3" y="225651"/>
            <a:ext cx="10046047" cy="6406698"/>
          </a:xfrm>
        </p:spPr>
      </p:pic>
    </p:spTree>
    <p:extLst>
      <p:ext uri="{BB962C8B-B14F-4D97-AF65-F5344CB8AC3E}">
        <p14:creationId xmlns:p14="http://schemas.microsoft.com/office/powerpoint/2010/main" val="188927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5F7865-5BFA-B1BB-9E26-ADCE3EFF9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304914"/>
            <a:ext cx="9743440" cy="6248171"/>
          </a:xfrm>
        </p:spPr>
      </p:pic>
    </p:spTree>
    <p:extLst>
      <p:ext uri="{BB962C8B-B14F-4D97-AF65-F5344CB8AC3E}">
        <p14:creationId xmlns:p14="http://schemas.microsoft.com/office/powerpoint/2010/main" val="407982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4BF944-76A9-8F44-B45E-0791819AD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26720"/>
            <a:ext cx="9550399" cy="6106160"/>
          </a:xfrm>
        </p:spPr>
      </p:pic>
    </p:spTree>
    <p:extLst>
      <p:ext uri="{BB962C8B-B14F-4D97-AF65-F5344CB8AC3E}">
        <p14:creationId xmlns:p14="http://schemas.microsoft.com/office/powerpoint/2010/main" val="41609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151609-89A4-6818-D905-BF0A1D2E3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416560"/>
            <a:ext cx="11104880" cy="6258560"/>
          </a:xfrm>
        </p:spPr>
      </p:pic>
    </p:spTree>
    <p:extLst>
      <p:ext uri="{BB962C8B-B14F-4D97-AF65-F5344CB8AC3E}">
        <p14:creationId xmlns:p14="http://schemas.microsoft.com/office/powerpoint/2010/main" val="11507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08747E-8FC7-82BE-882C-9F2ADBA9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356" y="992128"/>
            <a:ext cx="2420993" cy="2109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E2F406-0908-4A9C-D025-BBD07FD6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109" y="3974029"/>
            <a:ext cx="2682240" cy="252194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F50BF18-CD91-DFB5-8412-E82143F31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2" y="1178560"/>
            <a:ext cx="9276536" cy="521805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32751A-2D3F-31C1-C90A-7C8AF41FF71F}"/>
              </a:ext>
            </a:extLst>
          </p:cNvPr>
          <p:cNvSpPr txBox="1"/>
          <p:nvPr/>
        </p:nvSpPr>
        <p:spPr>
          <a:xfrm>
            <a:off x="559293" y="195309"/>
            <a:ext cx="993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УКУСЫ НАСЕКОМЫХ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B8C0F-6FD9-41AE-0690-C8EFED7D668D}"/>
              </a:ext>
            </a:extLst>
          </p:cNvPr>
          <p:cNvSpPr txBox="1"/>
          <p:nvPr/>
        </p:nvSpPr>
        <p:spPr>
          <a:xfrm>
            <a:off x="648070" y="594804"/>
            <a:ext cx="41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СПОСОБЫ УДАЛЕНИЕ КЛЕЩА</a:t>
            </a:r>
          </a:p>
        </p:txBody>
      </p:sp>
    </p:spTree>
    <p:extLst>
      <p:ext uri="{BB962C8B-B14F-4D97-AF65-F5344CB8AC3E}">
        <p14:creationId xmlns:p14="http://schemas.microsoft.com/office/powerpoint/2010/main" val="7622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B4B3B7-815F-9F7A-56C9-497CA1A1C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335280"/>
            <a:ext cx="10698480" cy="6238240"/>
          </a:xfrm>
        </p:spPr>
      </p:pic>
    </p:spTree>
    <p:extLst>
      <p:ext uri="{BB962C8B-B14F-4D97-AF65-F5344CB8AC3E}">
        <p14:creationId xmlns:p14="http://schemas.microsoft.com/office/powerpoint/2010/main" val="408589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D8FB33-AE84-E104-1B33-AEF8C0F95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1961" y="-1996443"/>
            <a:ext cx="6268723" cy="11033760"/>
          </a:xfrm>
        </p:spPr>
      </p:pic>
    </p:spTree>
    <p:extLst>
      <p:ext uri="{BB962C8B-B14F-4D97-AF65-F5344CB8AC3E}">
        <p14:creationId xmlns:p14="http://schemas.microsoft.com/office/powerpoint/2010/main" val="3159983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Урок по первой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Дородникова</dc:creator>
  <cp:lastModifiedBy>Екатерина Дородникова</cp:lastModifiedBy>
  <cp:revision>7</cp:revision>
  <dcterms:created xsi:type="dcterms:W3CDTF">2024-01-02T10:38:11Z</dcterms:created>
  <dcterms:modified xsi:type="dcterms:W3CDTF">2024-01-16T19:32:31Z</dcterms:modified>
</cp:coreProperties>
</file>