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6" r:id="rId8"/>
    <p:sldId id="262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C13794-9D99-4C79-A76C-2B4CBF7BF5B5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D573B74-7566-4A88-9B89-007A675F337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035004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 проекта: Бызова Мария Андреевна</a:t>
            </a:r>
          </a:p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проекта: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Иванова Анна</a:t>
            </a:r>
          </a:p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Стремин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Николай,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Томилов Глеб, Воронков Степан</a:t>
            </a:r>
          </a:p>
          <a:p>
            <a:pPr algn="l"/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«И» класс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3AC68-62F3-BBCE-A6B4-6D3BA17FEB82}"/>
              </a:ext>
            </a:extLst>
          </p:cNvPr>
          <p:cNvSpPr txBox="1"/>
          <p:nvPr/>
        </p:nvSpPr>
        <p:spPr>
          <a:xfrm>
            <a:off x="2231030" y="1936149"/>
            <a:ext cx="412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Презентация на тему: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298FD-A0E0-0DE9-6568-DC590F74BB44}"/>
              </a:ext>
            </a:extLst>
          </p:cNvPr>
          <p:cNvSpPr txBox="1"/>
          <p:nvPr/>
        </p:nvSpPr>
        <p:spPr>
          <a:xfrm>
            <a:off x="2615208" y="2546019"/>
            <a:ext cx="391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Автополив</a:t>
            </a:r>
            <a:r>
              <a:rPr lang="ru-RU" sz="2800" dirty="0"/>
              <a:t> растений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74FF9-DBB8-357B-E874-35A499D29E93}"/>
              </a:ext>
            </a:extLst>
          </p:cNvPr>
          <p:cNvSpPr txBox="1"/>
          <p:nvPr/>
        </p:nvSpPr>
        <p:spPr>
          <a:xfrm>
            <a:off x="442654" y="462553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БЮДЖЕТНОЕ ОБЩЕОБРАЗОВАТЕЛЬНОЕ УЧРЕЖДЕНИЕ ГОРОДА МОСКВЫ «ШКОЛА №1505 «ПРЕОБРАЖЕНСКАЯ»</a:t>
            </a:r>
          </a:p>
        </p:txBody>
      </p:sp>
    </p:spTree>
    <p:extLst>
      <p:ext uri="{BB962C8B-B14F-4D97-AF65-F5344CB8AC3E}">
        <p14:creationId xmlns:p14="http://schemas.microsoft.com/office/powerpoint/2010/main" val="7134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04633-5AA7-06EF-65F1-89C23263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ПРОДУКТ-ВИДЕО</a:t>
            </a:r>
          </a:p>
        </p:txBody>
      </p:sp>
      <p:pic>
        <p:nvPicPr>
          <p:cNvPr id="4" name="video5312023020640944467 (2)">
            <a:hlinkClick r:id="" action="ppaction://media"/>
            <a:extLst>
              <a:ext uri="{FF2B5EF4-FFF2-40B4-BE49-F238E27FC236}">
                <a16:creationId xmlns:a16="http://schemas.microsoft.com/office/drawing/2014/main" id="{A85258EB-DD49-DA26-2E1A-E33183D24B7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9793" y="1152102"/>
            <a:ext cx="2952328" cy="5247560"/>
          </a:xfrm>
        </p:spPr>
      </p:pic>
    </p:spTree>
    <p:extLst>
      <p:ext uri="{BB962C8B-B14F-4D97-AF65-F5344CB8AC3E}">
        <p14:creationId xmlns:p14="http://schemas.microsoft.com/office/powerpoint/2010/main" val="19869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47AAF-4DB0-412E-A82E-0639A338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литературы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1478E-B055-4082-9552-1486DAE58432}"/>
              </a:ext>
            </a:extLst>
          </p:cNvPr>
          <p:cNvSpPr txBox="1"/>
          <p:nvPr/>
        </p:nvSpPr>
        <p:spPr>
          <a:xfrm>
            <a:off x="611560" y="162880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Калюжный С. Системы полива на дачном участке. Феникс, 2015 г</a:t>
            </a:r>
          </a:p>
          <a:p>
            <a:pPr marL="342900" indent="-342900">
              <a:buAutoNum type="arabicPeriod"/>
            </a:pPr>
            <a:r>
              <a:rPr lang="ru-RU" dirty="0"/>
              <a:t>История развития систем </a:t>
            </a:r>
            <a:r>
              <a:rPr lang="ru-RU" dirty="0" err="1"/>
              <a:t>автополива</a:t>
            </a:r>
            <a:r>
              <a:rPr lang="ru-RU" dirty="0"/>
              <a:t>: </a:t>
            </a:r>
            <a:r>
              <a:rPr lang="en-US" dirty="0"/>
              <a:t>https://polivtec.ru/blog/kak-sozdavalis-sistemy-poliva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Системы полива: </a:t>
            </a:r>
            <a:r>
              <a:rPr lang="en-US" dirty="0"/>
              <a:t>https://ru.Wikipedia.org</a:t>
            </a:r>
            <a:r>
              <a:rPr lang="ru-RU" dirty="0"/>
              <a:t> Википедия</a:t>
            </a:r>
          </a:p>
        </p:txBody>
      </p:sp>
    </p:spTree>
    <p:extLst>
      <p:ext uri="{BB962C8B-B14F-4D97-AF65-F5344CB8AC3E}">
        <p14:creationId xmlns:p14="http://schemas.microsoft.com/office/powerpoint/2010/main" val="13662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2276872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любим растения, но ухаживать за ними не всегда получается. Причины этому работа, учеба или обычная человеческая лень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37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B3B3C-6E06-57CC-3AA5-BB347990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584176"/>
          </a:xfrm>
        </p:spPr>
        <p:txBody>
          <a:bodyPr/>
          <a:lstStyle/>
          <a:p>
            <a:pPr algn="ctr"/>
            <a:r>
              <a:rPr lang="ru-RU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BE158F-E198-9C16-3F22-D4DD52A3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/>
          <a:lstStyle/>
          <a:p>
            <a:pPr marL="36576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систему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автополива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поддержания жизни растений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69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DD56F-D207-1D44-CD7B-0E2A4A04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602AF-CC44-0E0B-A9D2-63CCC94D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3917032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исторический опыт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автополива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оптимальное решение системы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автополива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Приобрести составные части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Написать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програмный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код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Собрать и протестировать систему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презентацию и доклад</a:t>
            </a:r>
          </a:p>
          <a:p>
            <a:pPr algn="ctr"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88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История появления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1" y="1211762"/>
            <a:ext cx="3066253" cy="22741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3533"/>
          <a:stretch/>
        </p:blipFill>
        <p:spPr>
          <a:xfrm>
            <a:off x="251520" y="1196752"/>
            <a:ext cx="3312368" cy="24461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 descr="Оросительные системы древности в самых неожиданных местах">
            <a:extLst>
              <a:ext uri="{FF2B5EF4-FFF2-40B4-BE49-F238E27FC236}">
                <a16:creationId xmlns:a16="http://schemas.microsoft.com/office/drawing/2014/main" id="{FDF7A0A3-B68E-2EB3-C496-4F21E4F14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0" y="4023385"/>
            <a:ext cx="3210340" cy="20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втоматический стационарный и капельный полив полей. Системы орошения  футбольного стадиона">
            <a:extLst>
              <a:ext uri="{FF2B5EF4-FFF2-40B4-BE49-F238E27FC236}">
                <a16:creationId xmlns:a16="http://schemas.microsoft.com/office/drawing/2014/main" id="{969FA1BE-E783-7B5D-E435-77570F73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79" y="3894042"/>
            <a:ext cx="3479515" cy="23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6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76" y="222933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Виды </a:t>
            </a:r>
            <a:r>
              <a:rPr lang="ru-RU" dirty="0" err="1"/>
              <a:t>автополива</a:t>
            </a:r>
            <a:r>
              <a:rPr lang="ru-RU" dirty="0"/>
              <a:t> и применение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2" y="4005064"/>
            <a:ext cx="4031826" cy="2181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332971"/>
            <a:ext cx="8892480" cy="2340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4031826" cy="2212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E4F16-1D8F-E758-03B3-3E7503FA7D34}"/>
              </a:ext>
            </a:extLst>
          </p:cNvPr>
          <p:cNvSpPr txBox="1"/>
          <p:nvPr/>
        </p:nvSpPr>
        <p:spPr>
          <a:xfrm>
            <a:off x="6588224" y="291383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дождевание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B17C5-372B-AFA4-1D8D-C72615838DC1}"/>
              </a:ext>
            </a:extLst>
          </p:cNvPr>
          <p:cNvSpPr txBox="1"/>
          <p:nvPr/>
        </p:nvSpPr>
        <p:spPr>
          <a:xfrm>
            <a:off x="800976" y="6115394"/>
            <a:ext cx="366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капельный полив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42F424-06EB-E868-3B01-25409997462C}"/>
              </a:ext>
            </a:extLst>
          </p:cNvPr>
          <p:cNvSpPr txBox="1"/>
          <p:nvPr/>
        </p:nvSpPr>
        <p:spPr>
          <a:xfrm>
            <a:off x="4682346" y="617340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внутрипочвенное орошение</a:t>
            </a:r>
          </a:p>
        </p:txBody>
      </p:sp>
    </p:spTree>
    <p:extLst>
      <p:ext uri="{BB962C8B-B14F-4D97-AF65-F5344CB8AC3E}">
        <p14:creationId xmlns:p14="http://schemas.microsoft.com/office/powerpoint/2010/main" val="225503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E4291-0723-1CFD-48C8-D3DA2386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Составные части: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755394-5C12-705B-63E0-BA7BCD67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4123"/>
            <a:ext cx="1472828" cy="17594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DB3E7D-723E-A63D-E0CA-0A45577E0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7401"/>
            <a:ext cx="1574552" cy="24515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C44921-48C3-E81A-D75E-1BF38A89B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74" y="3918895"/>
            <a:ext cx="1867698" cy="18589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D547C8-F660-EF14-29E5-A258A65E6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" y="1305116"/>
            <a:ext cx="2026568" cy="16988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0BCCB4-9487-4B38-B2E8-EBC62FD2E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047" y="1348908"/>
            <a:ext cx="2734504" cy="13704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E04C98-2585-7CF6-7E34-9E38F36ECEA5}"/>
              </a:ext>
            </a:extLst>
          </p:cNvPr>
          <p:cNvSpPr txBox="1"/>
          <p:nvPr/>
        </p:nvSpPr>
        <p:spPr>
          <a:xfrm>
            <a:off x="3244928" y="1143403"/>
            <a:ext cx="240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Программируемый блок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E8AA8-F5CB-C52D-D3EE-C5B1405AEF53}"/>
              </a:ext>
            </a:extLst>
          </p:cNvPr>
          <p:cNvSpPr txBox="1"/>
          <p:nvPr/>
        </p:nvSpPr>
        <p:spPr>
          <a:xfrm>
            <a:off x="568417" y="57520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реле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2ACA8-8D32-3D9A-5CDD-A4F3C88FE972}"/>
              </a:ext>
            </a:extLst>
          </p:cNvPr>
          <p:cNvSpPr txBox="1"/>
          <p:nvPr/>
        </p:nvSpPr>
        <p:spPr>
          <a:xfrm>
            <a:off x="6651655" y="2765138"/>
            <a:ext cx="12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5D80E2-5585-C205-5496-295AF130ED04}"/>
              </a:ext>
            </a:extLst>
          </p:cNvPr>
          <p:cNvSpPr txBox="1"/>
          <p:nvPr/>
        </p:nvSpPr>
        <p:spPr>
          <a:xfrm>
            <a:off x="487126" y="3003950"/>
            <a:ext cx="240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Горшок с отсеком для воды - 2 </a:t>
            </a:r>
            <a:r>
              <a:rPr lang="ru-RU" b="1" dirty="0" err="1"/>
              <a:t>шт</a:t>
            </a:r>
            <a:endParaRPr lang="ru-RU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74E05D-D6AC-393C-63F1-D8D12125D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06" y="4126417"/>
            <a:ext cx="1866900" cy="1625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FEF887-1AF5-8D4A-F465-166865D38ED3}"/>
              </a:ext>
            </a:extLst>
          </p:cNvPr>
          <p:cNvSpPr txBox="1"/>
          <p:nvPr/>
        </p:nvSpPr>
        <p:spPr>
          <a:xfrm>
            <a:off x="1840392" y="5764477"/>
            <a:ext cx="240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насос с трубкой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A99817-2448-2F5C-56F2-E44CE3483D0A}"/>
              </a:ext>
            </a:extLst>
          </p:cNvPr>
          <p:cNvSpPr txBox="1"/>
          <p:nvPr/>
        </p:nvSpPr>
        <p:spPr>
          <a:xfrm>
            <a:off x="6492519" y="5789606"/>
            <a:ext cx="240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запчасти </a:t>
            </a:r>
            <a:r>
              <a:rPr lang="en-US" b="1" dirty="0"/>
              <a:t>Lego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CB2307-7542-5A6E-DF67-CA98B31FD9CC}"/>
              </a:ext>
            </a:extLst>
          </p:cNvPr>
          <p:cNvSpPr txBox="1"/>
          <p:nvPr/>
        </p:nvSpPr>
        <p:spPr>
          <a:xfrm>
            <a:off x="3371950" y="3181091"/>
            <a:ext cx="163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контроллер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61EB69-288D-38E3-400E-EE3E6D27C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519" y="4153768"/>
            <a:ext cx="2172009" cy="1457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C2D20-73C7-AFA1-CA7A-D7F7E731ED47}"/>
              </a:ext>
            </a:extLst>
          </p:cNvPr>
          <p:cNvSpPr txBox="1"/>
          <p:nvPr/>
        </p:nvSpPr>
        <p:spPr>
          <a:xfrm>
            <a:off x="4034806" y="5858821"/>
            <a:ext cx="240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блок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50368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r="20554"/>
          <a:stretch/>
        </p:blipFill>
        <p:spPr>
          <a:xfrm>
            <a:off x="3415441" y="1760767"/>
            <a:ext cx="5267915" cy="3473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" t="21510" r="708"/>
          <a:stretch/>
        </p:blipFill>
        <p:spPr>
          <a:xfrm>
            <a:off x="179512" y="1340768"/>
            <a:ext cx="2791240" cy="4860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73A1E-F0AD-2C6D-9755-C937603033EC}"/>
              </a:ext>
            </a:extLst>
          </p:cNvPr>
          <p:cNvSpPr txBox="1"/>
          <p:nvPr/>
        </p:nvSpPr>
        <p:spPr>
          <a:xfrm>
            <a:off x="660732" y="39330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реле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A0ACA-A0DF-D18B-8E42-D3E63623ABA9}"/>
              </a:ext>
            </a:extLst>
          </p:cNvPr>
          <p:cNvSpPr txBox="1"/>
          <p:nvPr/>
        </p:nvSpPr>
        <p:spPr>
          <a:xfrm>
            <a:off x="693187" y="1351924"/>
            <a:ext cx="240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Программируемый блок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AEFCE-0B52-7429-834B-5C900E07C75A}"/>
              </a:ext>
            </a:extLst>
          </p:cNvPr>
          <p:cNvSpPr txBox="1"/>
          <p:nvPr/>
        </p:nvSpPr>
        <p:spPr>
          <a:xfrm>
            <a:off x="6300192" y="513307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насос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607B0-B368-4E37-1784-3D8911C82847}"/>
              </a:ext>
            </a:extLst>
          </p:cNvPr>
          <p:cNvSpPr txBox="1"/>
          <p:nvPr/>
        </p:nvSpPr>
        <p:spPr>
          <a:xfrm>
            <a:off x="572598" y="2319324"/>
            <a:ext cx="169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контроллер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2A590-5EC6-B040-5270-FB4194DCC50F}"/>
              </a:ext>
            </a:extLst>
          </p:cNvPr>
          <p:cNvSpPr txBox="1"/>
          <p:nvPr/>
        </p:nvSpPr>
        <p:spPr>
          <a:xfrm>
            <a:off x="4824656" y="4854497"/>
            <a:ext cx="124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трубка</a:t>
            </a:r>
          </a:p>
        </p:txBody>
      </p:sp>
    </p:spTree>
    <p:extLst>
      <p:ext uri="{BB962C8B-B14F-4D97-AF65-F5344CB8AC3E}">
        <p14:creationId xmlns:p14="http://schemas.microsoft.com/office/powerpoint/2010/main" val="149836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0E9410-22ED-3598-937F-5445D91C5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6912768" cy="518457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69ABE-1F4C-F2E4-F63A-7E65B2B38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04864"/>
            <a:ext cx="1836204" cy="2448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46C3AC-9185-CF8A-F504-26525B3ADF7A}"/>
              </a:ext>
            </a:extLst>
          </p:cNvPr>
          <p:cNvSpPr txBox="1"/>
          <p:nvPr/>
        </p:nvSpPr>
        <p:spPr>
          <a:xfrm>
            <a:off x="2147156" y="5291916"/>
            <a:ext cx="240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Вода + насос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17E92BDA-712C-06E6-85E6-20A4C41C5D0F}"/>
              </a:ext>
            </a:extLst>
          </p:cNvPr>
          <p:cNvSpPr/>
          <p:nvPr/>
        </p:nvSpPr>
        <p:spPr>
          <a:xfrm>
            <a:off x="5494987" y="4293096"/>
            <a:ext cx="1237253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FEDA4542-D62F-0115-D98D-BE7CA7DB029E}"/>
              </a:ext>
            </a:extLst>
          </p:cNvPr>
          <p:cNvSpPr/>
          <p:nvPr/>
        </p:nvSpPr>
        <p:spPr>
          <a:xfrm>
            <a:off x="3347864" y="4581128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52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553</TotalTime>
  <Words>188</Words>
  <Application>Microsoft Office PowerPoint</Application>
  <PresentationFormat>Экран (4:3)</PresentationFormat>
  <Paragraphs>45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Franklin Gothic Book</vt:lpstr>
      <vt:lpstr>Wingdings</vt:lpstr>
      <vt:lpstr>Wingdings 2</vt:lpstr>
      <vt:lpstr>Техническая</vt:lpstr>
      <vt:lpstr>Презентация PowerPoint</vt:lpstr>
      <vt:lpstr>Проблема проекта</vt:lpstr>
      <vt:lpstr>Цель проекта</vt:lpstr>
      <vt:lpstr>Задачи</vt:lpstr>
      <vt:lpstr>История появления</vt:lpstr>
      <vt:lpstr>Виды автополива и применение</vt:lpstr>
      <vt:lpstr>Составные части:</vt:lpstr>
      <vt:lpstr>Строение</vt:lpstr>
      <vt:lpstr>Презентация PowerPoint</vt:lpstr>
      <vt:lpstr>ПРОДУКТ-ВИДЕО</vt:lpstr>
      <vt:lpstr>Источники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Mrmzet Mrmzet</dc:creator>
  <cp:lastModifiedBy>Анна Томилова</cp:lastModifiedBy>
  <cp:revision>19</cp:revision>
  <dcterms:created xsi:type="dcterms:W3CDTF">2023-12-10T15:18:14Z</dcterms:created>
  <dcterms:modified xsi:type="dcterms:W3CDTF">2024-01-28T19:32:08Z</dcterms:modified>
</cp:coreProperties>
</file>