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6"/>
  </p:notesMasterIdLst>
  <p:sldIdLst>
    <p:sldId id="256" r:id="rId2"/>
    <p:sldId id="257" r:id="rId3"/>
    <p:sldId id="259" r:id="rId4"/>
    <p:sldId id="258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22B869-266E-4C6C-B14F-585FBA416CA0}" type="datetimeFigureOut">
              <a:rPr lang="ru-RU" smtClean="0"/>
              <a:t>21.01.2024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401BD0-AA1F-46EC-AA15-BBF3A24DF0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99284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401BD0-AA1F-46EC-AA15-BBF3A24DF074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5666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4C6B07F0-1CFF-460A-9CB0-E9C17C0646A3}" type="datetimeFigureOut">
              <a:rPr lang="ru-RU" smtClean="0"/>
              <a:t>21.01.2024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AD1B996E-1686-4186-913F-F2DCD225CA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60910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B07F0-1CFF-460A-9CB0-E9C17C0646A3}" type="datetimeFigureOut">
              <a:rPr lang="ru-RU" smtClean="0"/>
              <a:t>21.01.2024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B996E-1686-4186-913F-F2DCD225CA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91742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B07F0-1CFF-460A-9CB0-E9C17C0646A3}" type="datetimeFigureOut">
              <a:rPr lang="ru-RU" smtClean="0"/>
              <a:t>21.01.2024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B996E-1686-4186-913F-F2DCD225CA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26408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B07F0-1CFF-460A-9CB0-E9C17C0646A3}" type="datetimeFigureOut">
              <a:rPr lang="ru-RU" smtClean="0"/>
              <a:t>21.01.2024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B996E-1686-4186-913F-F2DCD225CA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32652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B07F0-1CFF-460A-9CB0-E9C17C0646A3}" type="datetimeFigureOut">
              <a:rPr lang="ru-RU" smtClean="0"/>
              <a:t>21.01.2024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B996E-1686-4186-913F-F2DCD225CA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41180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B07F0-1CFF-460A-9CB0-E9C17C0646A3}" type="datetimeFigureOut">
              <a:rPr lang="ru-RU" smtClean="0"/>
              <a:t>21.01.2024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B996E-1686-4186-913F-F2DCD225CA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143387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B07F0-1CFF-460A-9CB0-E9C17C0646A3}" type="datetimeFigureOut">
              <a:rPr lang="ru-RU" smtClean="0"/>
              <a:t>21.01.2024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B996E-1686-4186-913F-F2DCD225CA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35265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4C6B07F0-1CFF-460A-9CB0-E9C17C0646A3}" type="datetimeFigureOut">
              <a:rPr lang="ru-RU" smtClean="0"/>
              <a:t>21.01.2024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B996E-1686-4186-913F-F2DCD225CA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980021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4C6B07F0-1CFF-460A-9CB0-E9C17C0646A3}" type="datetimeFigureOut">
              <a:rPr lang="ru-RU" smtClean="0"/>
              <a:t>21.01.2024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B996E-1686-4186-913F-F2DCD225CA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18414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B07F0-1CFF-460A-9CB0-E9C17C0646A3}" type="datetimeFigureOut">
              <a:rPr lang="ru-RU" smtClean="0"/>
              <a:t>21.01.2024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B996E-1686-4186-913F-F2DCD225CA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93713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B07F0-1CFF-460A-9CB0-E9C17C0646A3}" type="datetimeFigureOut">
              <a:rPr lang="ru-RU" smtClean="0"/>
              <a:t>21.01.2024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B996E-1686-4186-913F-F2DCD225CA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98504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B07F0-1CFF-460A-9CB0-E9C17C0646A3}" type="datetimeFigureOut">
              <a:rPr lang="ru-RU" smtClean="0"/>
              <a:t>21.01.2024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B996E-1686-4186-913F-F2DCD225CA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57853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B07F0-1CFF-460A-9CB0-E9C17C0646A3}" type="datetimeFigureOut">
              <a:rPr lang="ru-RU" smtClean="0"/>
              <a:t>21.01.2024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B996E-1686-4186-913F-F2DCD225CA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8211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B07F0-1CFF-460A-9CB0-E9C17C0646A3}" type="datetimeFigureOut">
              <a:rPr lang="ru-RU" smtClean="0"/>
              <a:t>21.01.2024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B996E-1686-4186-913F-F2DCD225CA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57289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B07F0-1CFF-460A-9CB0-E9C17C0646A3}" type="datetimeFigureOut">
              <a:rPr lang="ru-RU" smtClean="0"/>
              <a:t>21.01.2024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B996E-1686-4186-913F-F2DCD225CA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09308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B07F0-1CFF-460A-9CB0-E9C17C0646A3}" type="datetimeFigureOut">
              <a:rPr lang="ru-RU" smtClean="0"/>
              <a:t>21.01.2024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B996E-1686-4186-913F-F2DCD225CA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12945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B07F0-1CFF-460A-9CB0-E9C17C0646A3}" type="datetimeFigureOut">
              <a:rPr lang="ru-RU" smtClean="0"/>
              <a:t>21.01.2024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B996E-1686-4186-913F-F2DCD225CA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6854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4C6B07F0-1CFF-460A-9CB0-E9C17C0646A3}" type="datetimeFigureOut">
              <a:rPr lang="ru-RU" smtClean="0"/>
              <a:t>21.01.2024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AD1B996E-1686-4186-913F-F2DCD225CA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51015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44" r:id="rId12"/>
    <p:sldLayoutId id="2147483745" r:id="rId13"/>
    <p:sldLayoutId id="2147483746" r:id="rId14"/>
    <p:sldLayoutId id="2147483747" r:id="rId15"/>
    <p:sldLayoutId id="2147483748" r:id="rId16"/>
    <p:sldLayoutId id="214748374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42288" y="2612835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Математические плакаты для 6-7 классов</a:t>
            </a:r>
            <a:br>
              <a:rPr lang="ru-RU" b="1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94582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Описание проекта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67018" y="3152140"/>
            <a:ext cx="8825659" cy="3416300"/>
          </a:xfrm>
        </p:spPr>
        <p:txBody>
          <a:bodyPr/>
          <a:lstStyle/>
          <a:p>
            <a:r>
              <a:rPr lang="ru-RU" sz="2800" dirty="0" smtClean="0"/>
              <a:t>Наш </a:t>
            </a:r>
            <a:r>
              <a:rPr lang="ru-RU" sz="2800" dirty="0"/>
              <a:t>проект о помощи ученикам в усвоении программы по математике 6-7 классов, основанный на создании визуального материала в виде плакатов с формулами и легкими примерами.</a:t>
            </a:r>
          </a:p>
          <a:p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78966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Проблема проекта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54954" y="2603500"/>
            <a:ext cx="9689830" cy="4099052"/>
          </a:xfrm>
        </p:spPr>
        <p:txBody>
          <a:bodyPr>
            <a:normAutofit/>
          </a:bodyPr>
          <a:lstStyle/>
          <a:p>
            <a:r>
              <a:rPr lang="ru-RU" sz="2800" dirty="0"/>
              <a:t>Многим детям при знакомстве с новым материалом параграфа, не всегда удается с первого раза понять тему и текст, поэтому мы хотим помочь им в этом, так как сами через это проходим и понимаем, каково это не усваивать материал с первого раза. Нас заинтересовала данная проблема, поэтому мы решили сделать проект на описанную тематику.</a:t>
            </a:r>
          </a:p>
        </p:txBody>
      </p:sp>
    </p:spTree>
    <p:extLst>
      <p:ext uri="{BB962C8B-B14F-4D97-AF65-F5344CB8AC3E}">
        <p14:creationId xmlns:p14="http://schemas.microsoft.com/office/powerpoint/2010/main" val="2582308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Цель проекта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37250" y="2496312"/>
            <a:ext cx="9653254" cy="4169664"/>
          </a:xfrm>
        </p:spPr>
        <p:txBody>
          <a:bodyPr>
            <a:normAutofit/>
          </a:bodyPr>
          <a:lstStyle/>
          <a:p>
            <a:endParaRPr lang="ru-RU" dirty="0"/>
          </a:p>
          <a:p>
            <a:r>
              <a:rPr lang="ru-RU" sz="2800" dirty="0" smtClean="0"/>
              <a:t>Наша цель – помочь ученикам понять некоторые темы, мы </a:t>
            </a:r>
            <a:r>
              <a:rPr lang="ru-RU" sz="2800" dirty="0"/>
              <a:t>хотим сделать отработку новых тем по математике легче для понимания ученика, так как в учебнике очень много </a:t>
            </a:r>
            <a:r>
              <a:rPr lang="ru-RU" sz="2800" dirty="0" smtClean="0"/>
              <a:t>незнакомых терминов. </a:t>
            </a:r>
            <a:r>
              <a:rPr lang="ru-RU" sz="2800" dirty="0"/>
              <a:t>Конечным продуктом будут являться плакаты с учебным материалом за 6-7 классы по математике. Материал будет наглядным и понятным для восприятия.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67365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вет директоров">
  <a:themeElements>
    <a:clrScheme name="Фиолетовый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Совет директоров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овет директоров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27</TotalTime>
  <Words>152</Words>
  <Application>Microsoft Office PowerPoint</Application>
  <PresentationFormat>Широкоэкранный</PresentationFormat>
  <Paragraphs>9</Paragraphs>
  <Slides>4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9" baseType="lpstr">
      <vt:lpstr>Arial</vt:lpstr>
      <vt:lpstr>Calibri</vt:lpstr>
      <vt:lpstr>Century Gothic</vt:lpstr>
      <vt:lpstr>Wingdings 3</vt:lpstr>
      <vt:lpstr>Совет директоров</vt:lpstr>
      <vt:lpstr>Математические плакаты для 6-7 классов </vt:lpstr>
      <vt:lpstr>Описание проекта</vt:lpstr>
      <vt:lpstr>Проблема проекта</vt:lpstr>
      <vt:lpstr>Цель проекта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Математические плакаты для 6-7 классов </dc:title>
  <dc:creator>SVATLANA</dc:creator>
  <cp:lastModifiedBy>SVATLANA</cp:lastModifiedBy>
  <cp:revision>4</cp:revision>
  <dcterms:created xsi:type="dcterms:W3CDTF">2024-01-21T16:48:56Z</dcterms:created>
  <dcterms:modified xsi:type="dcterms:W3CDTF">2024-01-21T17:16:50Z</dcterms:modified>
</cp:coreProperties>
</file>