
<file path=[Content_Types].xml><?xml version="1.0" encoding="utf-8"?>
<Types xmlns="http://schemas.openxmlformats.org/package/2006/content-types"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2" r:id="rId2"/>
    <p:sldId id="270" r:id="rId3"/>
    <p:sldId id="271" r:id="rId4"/>
    <p:sldId id="268" r:id="rId5"/>
    <p:sldId id="269" r:id="rId6"/>
    <p:sldId id="273" r:id="rId7"/>
    <p:sldId id="274" r:id="rId8"/>
    <p:sldId id="277" r:id="rId9"/>
    <p:sldId id="278" r:id="rId10"/>
    <p:sldId id="279" r:id="rId11"/>
    <p:sldId id="259" r:id="rId12"/>
    <p:sldId id="260" r:id="rId13"/>
    <p:sldId id="261" r:id="rId14"/>
    <p:sldId id="262" r:id="rId15"/>
    <p:sldId id="263" r:id="rId16"/>
    <p:sldId id="264" r:id="rId17"/>
    <p:sldId id="284" r:id="rId18"/>
    <p:sldId id="275" r:id="rId19"/>
    <p:sldId id="281" r:id="rId20"/>
    <p:sldId id="266" r:id="rId21"/>
    <p:sldId id="265" r:id="rId22"/>
    <p:sldId id="280" r:id="rId23"/>
    <p:sldId id="283" r:id="rId24"/>
    <p:sldId id="28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webp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how.com/%D1%81%D0%BE%D0%B7%D0%B4%D0%B0%D1%82%D1%8C-%D1%81%D1%83%D0%B4%D0%BE%D0%BA%D1%83" TargetMode="External"/><Relationship Id="rId7" Type="http://schemas.openxmlformats.org/officeDocument/2006/relationships/hyperlink" Target="https://ru.wikipedia.org/wiki/%D0%A1%D1%83%D0%B4%D0%BE%D0%BA%D1%83" TargetMode="External"/><Relationship Id="rId2" Type="http://schemas.openxmlformats.org/officeDocument/2006/relationships/hyperlink" Target="https://dzen.ru/a/YR1m3htztSGMbZXI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udoku.com/ru/kak-igrat/istoria-sudoku/" TargetMode="External"/><Relationship Id="rId5" Type="http://schemas.openxmlformats.org/officeDocument/2006/relationships/hyperlink" Target="https://360tv.ru/tekst/obschestvo/ona-ponravilas-miru/" TargetMode="External"/><Relationship Id="rId4" Type="http://schemas.openxmlformats.org/officeDocument/2006/relationships/hyperlink" Target="https://www.playsudoku.ru/butterfly.html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1" y="348344"/>
            <a:ext cx="8874034" cy="374468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prstClr val="black"/>
                </a:solidFill>
              </a:rPr>
              <a:t>Математическая </a:t>
            </a:r>
            <a:r>
              <a:rPr lang="ru-RU" sz="3600" dirty="0" err="1">
                <a:solidFill>
                  <a:prstClr val="black"/>
                </a:solidFill>
              </a:rPr>
              <a:t>головоломка«Судоку</a:t>
            </a:r>
            <a:r>
              <a:rPr lang="ru-RU" sz="3600" dirty="0">
                <a:solidFill>
                  <a:prstClr val="black"/>
                </a:solidFill>
              </a:rPr>
              <a:t>»</a:t>
            </a:r>
            <a:endParaRPr lang="ru-RU" sz="36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1" b="18671"/>
          <a:stretch>
            <a:fillRect/>
          </a:stretch>
        </p:blipFill>
        <p:spPr>
          <a:xfrm>
            <a:off x="304802" y="984386"/>
            <a:ext cx="8307976" cy="5155156"/>
          </a:xfrm>
          <a:ln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99862" y="4423955"/>
            <a:ext cx="3230881" cy="2307772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/>
              <a:t>Выполнили:</a:t>
            </a:r>
          </a:p>
          <a:p>
            <a:r>
              <a:rPr lang="ru-RU" sz="1600" dirty="0" smtClean="0"/>
              <a:t>Котова </a:t>
            </a:r>
            <a:r>
              <a:rPr lang="ru-RU" sz="1600" dirty="0"/>
              <a:t>Арина </a:t>
            </a:r>
            <a:r>
              <a:rPr lang="ru-RU" sz="1600" dirty="0" smtClean="0"/>
              <a:t>Романовна</a:t>
            </a:r>
            <a:r>
              <a:rPr lang="en-US" sz="1600" dirty="0" smtClean="0"/>
              <a:t>,</a:t>
            </a:r>
            <a:endParaRPr lang="ru-RU" sz="1600" dirty="0" smtClean="0"/>
          </a:p>
          <a:p>
            <a:r>
              <a:rPr lang="ru-RU" sz="1600" dirty="0" err="1" smtClean="0"/>
              <a:t>Семёнова</a:t>
            </a:r>
            <a:r>
              <a:rPr lang="ru-RU" sz="1600" dirty="0" smtClean="0"/>
              <a:t> Злата Валерьевна</a:t>
            </a:r>
            <a:r>
              <a:rPr lang="en-US" sz="1600" dirty="0" smtClean="0"/>
              <a:t>,</a:t>
            </a:r>
            <a:endParaRPr lang="ru-RU" sz="1600" dirty="0"/>
          </a:p>
          <a:p>
            <a:r>
              <a:rPr lang="ru-RU" sz="1600" dirty="0" err="1" smtClean="0"/>
              <a:t>Слядникова</a:t>
            </a:r>
            <a:r>
              <a:rPr lang="ru-RU" sz="1600" dirty="0" smtClean="0"/>
              <a:t> Дарья Олеговна </a:t>
            </a:r>
          </a:p>
          <a:p>
            <a:endParaRPr lang="ru-RU" dirty="0"/>
          </a:p>
          <a:p>
            <a:r>
              <a:rPr lang="ru-RU" sz="1600" dirty="0" smtClean="0"/>
              <a:t>Ученицы 7И </a:t>
            </a:r>
            <a:r>
              <a:rPr lang="ru-RU" sz="1600" dirty="0"/>
              <a:t>класса  Преображенской школы № 1505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6593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5"/>
          <a:stretch/>
        </p:blipFill>
        <p:spPr>
          <a:xfrm>
            <a:off x="2064272" y="95296"/>
            <a:ext cx="7846082" cy="6638330"/>
          </a:xfrm>
        </p:spPr>
      </p:pic>
    </p:spTree>
    <p:extLst>
      <p:ext uri="{BB962C8B-B14F-4D97-AF65-F5344CB8AC3E}">
        <p14:creationId xmlns:p14="http://schemas.microsoft.com/office/powerpoint/2010/main" val="812289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852" y="261257"/>
            <a:ext cx="5425440" cy="132370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Швейцарский математик Леонард Эйлер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7" b="21686"/>
          <a:stretch/>
        </p:blipFill>
        <p:spPr>
          <a:xfrm>
            <a:off x="4839774" y="1759132"/>
            <a:ext cx="7126171" cy="3971109"/>
          </a:xfrm>
          <a:ln>
            <a:solidFill>
              <a:schemeClr val="tx1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8" y="1506583"/>
            <a:ext cx="4052649" cy="506251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384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92184"/>
            <a:ext cx="3854528" cy="1166948"/>
          </a:xfrm>
        </p:spPr>
        <p:txBody>
          <a:bodyPr>
            <a:normAutofit/>
          </a:bodyPr>
          <a:lstStyle/>
          <a:p>
            <a:r>
              <a:rPr lang="ru-RU" sz="4400" dirty="0" err="1" smtClean="0">
                <a:solidFill>
                  <a:schemeClr val="tx1"/>
                </a:solidFill>
              </a:rPr>
              <a:t>Говард</a:t>
            </a:r>
            <a:r>
              <a:rPr lang="ru-RU" sz="4400" dirty="0" smtClean="0">
                <a:solidFill>
                  <a:schemeClr val="tx1"/>
                </a:solidFill>
              </a:rPr>
              <a:t> </a:t>
            </a:r>
            <a:r>
              <a:rPr lang="ru-RU" sz="4400" dirty="0" err="1" smtClean="0">
                <a:solidFill>
                  <a:schemeClr val="tx1"/>
                </a:solidFill>
              </a:rPr>
              <a:t>Гарнс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02" y="998105"/>
            <a:ext cx="4937307" cy="4937307"/>
          </a:xfrm>
          <a:ln>
            <a:solidFill>
              <a:schemeClr val="tx1"/>
            </a:solidFill>
          </a:ln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77333" y="2281647"/>
            <a:ext cx="4312677" cy="3079872"/>
          </a:xfrm>
        </p:spPr>
        <p:txBody>
          <a:bodyPr>
            <a:normAutofit/>
          </a:bodyPr>
          <a:lstStyle/>
          <a:p>
            <a:r>
              <a:rPr lang="ru-RU" sz="2000" dirty="0"/>
              <a:t>В 1979 году архитектор </a:t>
            </a:r>
            <a:r>
              <a:rPr lang="ru-RU" sz="2000" dirty="0" err="1"/>
              <a:t>Говард</a:t>
            </a:r>
            <a:r>
              <a:rPr lang="ru-RU" sz="2000" dirty="0"/>
              <a:t> </a:t>
            </a:r>
            <a:r>
              <a:rPr lang="ru-RU" sz="2000" dirty="0" err="1"/>
              <a:t>Гарнс</a:t>
            </a:r>
            <a:r>
              <a:rPr lang="ru-RU" sz="2000" dirty="0"/>
              <a:t> представил </a:t>
            </a:r>
            <a:r>
              <a:rPr lang="ru-RU" sz="2000" dirty="0" err="1" smtClean="0"/>
              <a:t>судоку</a:t>
            </a:r>
            <a:r>
              <a:rPr lang="ru-RU" sz="2000" dirty="0"/>
              <a:t> </a:t>
            </a:r>
            <a:r>
              <a:rPr lang="ru-RU" sz="2000" dirty="0" smtClean="0"/>
              <a:t>и </a:t>
            </a:r>
            <a:r>
              <a:rPr lang="ru-RU" sz="2000" dirty="0"/>
              <a:t>опубликовал в издании </a:t>
            </a:r>
            <a:r>
              <a:rPr lang="ru-RU" sz="2000" dirty="0" err="1"/>
              <a:t>Dell</a:t>
            </a:r>
            <a:r>
              <a:rPr lang="ru-RU" sz="2000" dirty="0"/>
              <a:t> </a:t>
            </a:r>
            <a:r>
              <a:rPr lang="ru-RU" sz="2000" dirty="0" err="1"/>
              <a:t>Pencil</a:t>
            </a:r>
            <a:r>
              <a:rPr lang="ru-RU" sz="2000" dirty="0"/>
              <a:t> </a:t>
            </a:r>
            <a:r>
              <a:rPr lang="ru-RU" sz="2000" dirty="0" err="1"/>
              <a:t>Puzzles</a:t>
            </a:r>
            <a:r>
              <a:rPr lang="ru-RU" sz="2000" dirty="0"/>
              <a:t> </a:t>
            </a:r>
            <a:r>
              <a:rPr lang="ru-RU" sz="2000" dirty="0" err="1"/>
              <a:t>and</a:t>
            </a:r>
            <a:r>
              <a:rPr lang="ru-RU" sz="2000" dirty="0"/>
              <a:t> </a:t>
            </a:r>
            <a:r>
              <a:rPr lang="ru-RU" sz="2000" dirty="0" err="1"/>
              <a:t>Word</a:t>
            </a:r>
            <a:r>
              <a:rPr lang="ru-RU" sz="2000" dirty="0"/>
              <a:t> </a:t>
            </a:r>
            <a:r>
              <a:rPr lang="ru-RU" sz="2000" dirty="0" err="1"/>
              <a:t>Games</a:t>
            </a:r>
            <a:r>
              <a:rPr lang="ru-RU" sz="2000" dirty="0"/>
              <a:t>. Головоломку он назвал </a:t>
            </a:r>
            <a:r>
              <a:rPr lang="ru-RU" sz="2000" dirty="0" err="1"/>
              <a:t>Number</a:t>
            </a:r>
            <a:r>
              <a:rPr lang="ru-RU" sz="2000" dirty="0"/>
              <a:t> </a:t>
            </a:r>
            <a:r>
              <a:rPr lang="ru-RU" sz="2000" dirty="0" err="1" smtClean="0"/>
              <a:t>Place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380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8675"/>
            <a:ext cx="3854528" cy="687976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Маки </a:t>
            </a:r>
            <a:r>
              <a:rPr lang="ru-RU" sz="4400" dirty="0" err="1" smtClean="0">
                <a:solidFill>
                  <a:schemeClr val="tx1"/>
                </a:solidFill>
              </a:rPr>
              <a:t>Кадзи</a:t>
            </a:r>
            <a:r>
              <a:rPr lang="ru-RU" sz="4400" dirty="0" smtClean="0">
                <a:solidFill>
                  <a:schemeClr val="tx1"/>
                </a:solidFill>
              </a:rPr>
              <a:t> 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78" y="966651"/>
            <a:ext cx="7752524" cy="5174810"/>
          </a:xfrm>
          <a:ln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334" y="1428207"/>
            <a:ext cx="2510004" cy="3701142"/>
          </a:xfrm>
        </p:spPr>
        <p:txBody>
          <a:bodyPr>
            <a:noAutofit/>
          </a:bodyPr>
          <a:lstStyle/>
          <a:p>
            <a:r>
              <a:rPr lang="ru-RU" sz="2000" dirty="0" smtClean="0"/>
              <a:t>Родился </a:t>
            </a:r>
            <a:r>
              <a:rPr lang="ru-RU" sz="2000" dirty="0"/>
              <a:t>в 1951 году в </a:t>
            </a:r>
            <a:r>
              <a:rPr lang="ru-RU" sz="2000" dirty="0" err="1" smtClean="0"/>
              <a:t>Саппоро.В</a:t>
            </a:r>
            <a:r>
              <a:rPr lang="ru-RU" sz="2000" dirty="0" smtClean="0"/>
              <a:t> </a:t>
            </a:r>
            <a:r>
              <a:rPr lang="ru-RU" sz="2000" dirty="0"/>
              <a:t>1980 году он вместе с друзьями основал издательство </a:t>
            </a:r>
            <a:r>
              <a:rPr lang="ru-RU" sz="2000" dirty="0" err="1"/>
              <a:t>Nikoli</a:t>
            </a:r>
            <a:r>
              <a:rPr lang="ru-RU" sz="2000" dirty="0"/>
              <a:t>. </a:t>
            </a:r>
            <a:r>
              <a:rPr lang="ru-RU" sz="2000" dirty="0" smtClean="0"/>
              <a:t>Он сократил </a:t>
            </a:r>
            <a:r>
              <a:rPr lang="ru-RU" sz="2000" dirty="0" err="1" smtClean="0"/>
              <a:t>японцкое</a:t>
            </a:r>
            <a:r>
              <a:rPr lang="ru-RU" sz="2000" dirty="0" smtClean="0"/>
              <a:t> название и назвал «</a:t>
            </a:r>
            <a:r>
              <a:rPr lang="ru-RU" sz="2000" dirty="0" err="1" smtClean="0"/>
              <a:t>судоку</a:t>
            </a:r>
            <a:r>
              <a:rPr lang="ru-RU" sz="2000" dirty="0" smtClean="0"/>
              <a:t>» </a:t>
            </a:r>
            <a:r>
              <a:rPr lang="ru-RU" sz="2000" dirty="0"/>
              <a:t>где «су» означает число, а «доку» — одиночное.</a:t>
            </a:r>
          </a:p>
        </p:txBody>
      </p:sp>
    </p:spTree>
    <p:extLst>
      <p:ext uri="{BB962C8B-B14F-4D97-AF65-F5344CB8AC3E}">
        <p14:creationId xmlns:p14="http://schemas.microsoft.com/office/powerpoint/2010/main" val="73005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486" y="0"/>
            <a:ext cx="5521234" cy="931817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Простое </a:t>
            </a:r>
            <a:r>
              <a:rPr lang="ru-RU" sz="4400" dirty="0" err="1">
                <a:solidFill>
                  <a:schemeClr val="tx1"/>
                </a:solidFill>
              </a:rPr>
              <a:t>с</a:t>
            </a:r>
            <a:r>
              <a:rPr lang="ru-RU" sz="4400" dirty="0" err="1" smtClean="0">
                <a:solidFill>
                  <a:schemeClr val="tx1"/>
                </a:solidFill>
              </a:rPr>
              <a:t>удоку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" t="18637" r="4407" b="38356"/>
          <a:stretch/>
        </p:blipFill>
        <p:spPr>
          <a:xfrm rot="16200000">
            <a:off x="438102" y="1089963"/>
            <a:ext cx="5473627" cy="5618307"/>
          </a:xfrm>
          <a:ln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57851" y="1872343"/>
            <a:ext cx="3126378" cy="3811392"/>
          </a:xfrm>
        </p:spPr>
        <p:txBody>
          <a:bodyPr>
            <a:normAutofit/>
          </a:bodyPr>
          <a:lstStyle/>
          <a:p>
            <a:r>
              <a:rPr lang="ru-RU" sz="2000" dirty="0"/>
              <a:t>Каждый квадрат необходимо заполнить цифрами от 1 до 9 так, чтобы ни в строке, ни в столбике, ни в отдельном квадрате цифры не повторялись. </a:t>
            </a:r>
          </a:p>
        </p:txBody>
      </p:sp>
    </p:spTree>
    <p:extLst>
      <p:ext uri="{BB962C8B-B14F-4D97-AF65-F5344CB8AC3E}">
        <p14:creationId xmlns:p14="http://schemas.microsoft.com/office/powerpoint/2010/main" val="3834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862" y="104504"/>
            <a:ext cx="4894217" cy="801188"/>
          </a:xfrm>
        </p:spPr>
        <p:txBody>
          <a:bodyPr>
            <a:noAutofit/>
          </a:bodyPr>
          <a:lstStyle/>
          <a:p>
            <a:r>
              <a:rPr lang="ru-RU" sz="4400" dirty="0" err="1" smtClean="0">
                <a:solidFill>
                  <a:schemeClr val="tx1"/>
                </a:solidFill>
              </a:rPr>
              <a:t>Судоку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ru-RU" sz="4400" dirty="0" smtClean="0">
                <a:solidFill>
                  <a:schemeClr val="tx1"/>
                </a:solidFill>
              </a:rPr>
              <a:t>Астериск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t="19526" r="2832" b="36362"/>
          <a:stretch/>
        </p:blipFill>
        <p:spPr>
          <a:xfrm rot="16200000">
            <a:off x="430488" y="1085110"/>
            <a:ext cx="5453043" cy="5634138"/>
          </a:xfrm>
          <a:ln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57257" y="2725783"/>
            <a:ext cx="3526971" cy="2499359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000" dirty="0"/>
              <a:t>Это обычное </a:t>
            </a:r>
            <a:r>
              <a:rPr lang="ru-RU" sz="2000" dirty="0" err="1"/>
              <a:t>судоку</a:t>
            </a:r>
            <a:r>
              <a:rPr lang="ru-RU" sz="2000" dirty="0"/>
              <a:t> с одним дополнительным домиком в виде звездочки</a:t>
            </a:r>
            <a:r>
              <a:rPr lang="ru-RU" sz="2000" dirty="0" smtClean="0"/>
              <a:t>. В </a:t>
            </a:r>
            <a:r>
              <a:rPr lang="ru-RU" sz="2000" dirty="0"/>
              <a:t>этом варианте </a:t>
            </a:r>
            <a:r>
              <a:rPr lang="ru-RU" sz="2000" dirty="0" err="1" smtClean="0"/>
              <a:t>судоку</a:t>
            </a:r>
            <a:r>
              <a:rPr lang="ru-RU" sz="2000" dirty="0" smtClean="0"/>
              <a:t> есть </a:t>
            </a:r>
            <a:r>
              <a:rPr lang="ru-RU" sz="2000" dirty="0"/>
              <a:t>дополнительный, 10-й блок </a:t>
            </a:r>
          </a:p>
        </p:txBody>
      </p:sp>
    </p:spTree>
    <p:extLst>
      <p:ext uri="{BB962C8B-B14F-4D97-AF65-F5344CB8AC3E}">
        <p14:creationId xmlns:p14="http://schemas.microsoft.com/office/powerpoint/2010/main" val="195623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8570" y="209007"/>
            <a:ext cx="4789715" cy="679268"/>
          </a:xfrm>
        </p:spPr>
        <p:txBody>
          <a:bodyPr>
            <a:noAutofit/>
          </a:bodyPr>
          <a:lstStyle/>
          <a:p>
            <a:r>
              <a:rPr lang="ru-RU" sz="4400" dirty="0" err="1" smtClean="0">
                <a:solidFill>
                  <a:schemeClr val="tx1"/>
                </a:solidFill>
              </a:rPr>
              <a:t>Судоку</a:t>
            </a:r>
            <a:r>
              <a:rPr lang="ru-RU" sz="4400" dirty="0" smtClean="0">
                <a:solidFill>
                  <a:schemeClr val="tx1"/>
                </a:solidFill>
              </a:rPr>
              <a:t> Бабочка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21574" r="2492" b="34944"/>
          <a:stretch/>
        </p:blipFill>
        <p:spPr>
          <a:xfrm rot="16200000">
            <a:off x="377161" y="967997"/>
            <a:ext cx="5603968" cy="5792865"/>
          </a:xfrm>
          <a:ln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5007" y="2873828"/>
            <a:ext cx="3509554" cy="2647405"/>
          </a:xfrm>
        </p:spPr>
        <p:txBody>
          <a:bodyPr>
            <a:noAutofit/>
          </a:bodyPr>
          <a:lstStyle/>
          <a:p>
            <a:r>
              <a:rPr lang="ru-RU" sz="2000" dirty="0" err="1" smtClean="0"/>
              <a:t>Судоку</a:t>
            </a:r>
            <a:r>
              <a:rPr lang="ru-RU" sz="2000" dirty="0" smtClean="0"/>
              <a:t>-бабочка— </a:t>
            </a:r>
            <a:r>
              <a:rPr lang="ru-RU" sz="2000" dirty="0"/>
              <a:t>это комбинация из 4-х </a:t>
            </a:r>
            <a:r>
              <a:rPr lang="ru-RU" sz="2000" dirty="0" err="1"/>
              <a:t>судоку</a:t>
            </a:r>
            <a:r>
              <a:rPr lang="ru-RU" sz="2000" dirty="0"/>
              <a:t> с общими блоками, образующих вместе единый квадрат. </a:t>
            </a:r>
          </a:p>
        </p:txBody>
      </p:sp>
    </p:spTree>
    <p:extLst>
      <p:ext uri="{BB962C8B-B14F-4D97-AF65-F5344CB8AC3E}">
        <p14:creationId xmlns:p14="http://schemas.microsoft.com/office/powerpoint/2010/main" val="3505913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886" y="217714"/>
            <a:ext cx="4310115" cy="705395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Буклет</a:t>
            </a:r>
            <a:endParaRPr lang="ru-RU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62968" y="-1925111"/>
            <a:ext cx="5658717" cy="11537496"/>
          </a:xfrm>
        </p:spPr>
      </p:pic>
    </p:spTree>
    <p:extLst>
      <p:ext uri="{BB962C8B-B14F-4D97-AF65-F5344CB8AC3E}">
        <p14:creationId xmlns:p14="http://schemas.microsoft.com/office/powerpoint/2010/main" val="2418877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4" y="200295"/>
            <a:ext cx="11322902" cy="638338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6720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0297"/>
            <a:ext cx="8596668" cy="1053737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tx1"/>
                </a:solidFill>
              </a:rPr>
              <a:t>Диаграмма</a:t>
            </a:r>
            <a:endParaRPr lang="ru-RU" sz="5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9" y="1254034"/>
            <a:ext cx="10376744" cy="540056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869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766" y="836024"/>
            <a:ext cx="8699237" cy="1367246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Проблема</a:t>
            </a:r>
            <a:endParaRPr lang="ru-RU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4767" y="2621280"/>
            <a:ext cx="8699236" cy="325700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Многие ребята не развивают свои знания и мыслят одинаково, мы же хотим научить их мыслить не однотипно и развить логику. </a:t>
            </a:r>
          </a:p>
        </p:txBody>
      </p:sp>
    </p:spTree>
    <p:extLst>
      <p:ext uri="{BB962C8B-B14F-4D97-AF65-F5344CB8AC3E}">
        <p14:creationId xmlns:p14="http://schemas.microsoft.com/office/powerpoint/2010/main" val="383148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469" y="130630"/>
            <a:ext cx="5286102" cy="80989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Чем </a:t>
            </a:r>
            <a:r>
              <a:rPr lang="ru-RU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помагает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96" y="1245326"/>
            <a:ext cx="8271345" cy="5140299"/>
          </a:xfrm>
          <a:ln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8674" y="1245326"/>
            <a:ext cx="2891246" cy="427590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Стимулирует </a:t>
            </a:r>
            <a:r>
              <a:rPr lang="ru-RU" sz="2000" dirty="0"/>
              <a:t>префронтальную кору головного мозга, отвечающую в числе прочего за оценку ситуации, планирование и рабочую </a:t>
            </a:r>
            <a:r>
              <a:rPr lang="ru-RU" sz="2000" dirty="0" smtClean="0"/>
              <a:t>память.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66667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896" y="609600"/>
            <a:ext cx="8464105" cy="1055531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Интересные факты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6572" y="2055224"/>
            <a:ext cx="4870766" cy="809896"/>
          </a:xfrm>
        </p:spPr>
        <p:txBody>
          <a:bodyPr/>
          <a:lstStyle/>
          <a:p>
            <a:r>
              <a:rPr lang="ru-RU" dirty="0"/>
              <a:t>Р</a:t>
            </a:r>
            <a:r>
              <a:rPr lang="ru-RU" dirty="0" smtClean="0"/>
              <a:t>азвивает </a:t>
            </a:r>
            <a:r>
              <a:rPr lang="ru-RU" dirty="0"/>
              <a:t>цифровое восприятие информации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72" y="2967829"/>
            <a:ext cx="4870766" cy="3345834"/>
          </a:xfrm>
          <a:ln>
            <a:solidFill>
              <a:schemeClr val="tx1"/>
            </a:solidFill>
          </a:ln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28587" y="1767840"/>
            <a:ext cx="4648418" cy="1097280"/>
          </a:xfrm>
        </p:spPr>
        <p:txBody>
          <a:bodyPr/>
          <a:lstStyle/>
          <a:p>
            <a:r>
              <a:rPr lang="ru-RU" dirty="0" smtClean="0"/>
              <a:t>Способна </a:t>
            </a:r>
            <a:r>
              <a:rPr lang="ru-RU" dirty="0"/>
              <a:t>сократить возраст мозга пожилых </a:t>
            </a:r>
            <a:r>
              <a:rPr lang="ru-RU" dirty="0" smtClean="0"/>
              <a:t>людей</a:t>
            </a:r>
            <a:r>
              <a:rPr lang="en-US" dirty="0" smtClean="0"/>
              <a:t>,</a:t>
            </a:r>
            <a:r>
              <a:rPr lang="ru-RU" dirty="0" smtClean="0"/>
              <a:t> улучшает память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" b="4243"/>
          <a:stretch/>
        </p:blipFill>
        <p:spPr>
          <a:xfrm>
            <a:off x="6228587" y="2967828"/>
            <a:ext cx="4648419" cy="334583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7063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645" y="653143"/>
            <a:ext cx="8516357" cy="1079863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Выводы</a:t>
            </a:r>
            <a:endParaRPr lang="ru-RU" sz="6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2149" y="2194559"/>
            <a:ext cx="8411853" cy="409302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Если вы ищете новое хобби или просто хотите снять стресс, игра в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Судоку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может вам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помочь!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Решайте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судоку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развивая память, логическое мышление и концентрацию внимания.</a:t>
            </a:r>
          </a:p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83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18012"/>
            <a:ext cx="8603443" cy="940526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Список откуда мы брали текст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0560" y="1658983"/>
            <a:ext cx="8603443" cy="5050972"/>
          </a:xfrm>
        </p:spPr>
        <p:txBody>
          <a:bodyPr>
            <a:normAutofit/>
          </a:bodyPr>
          <a:lstStyle/>
          <a:p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dzen.ru/a/YR1m3htztSGMbZXI</a:t>
            </a:r>
            <a:endParaRPr lang="ru-RU" sz="1400" dirty="0" smtClean="0"/>
          </a:p>
          <a:p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dzen.ru/a/YR1m3htztSGMbZXI</a:t>
            </a:r>
            <a:endParaRPr lang="ru-RU" sz="1400" dirty="0" smtClean="0"/>
          </a:p>
          <a:p>
            <a:r>
              <a:rPr lang="en-US" sz="1400" dirty="0"/>
              <a:t>https://www.google.com/search?client=ms-android-xiaomi-rvo3&amp;sca_esv=568744667&amp;sxsrf=AM9HkKl87q-YNDCt0ltRd3VsVGFffoPGgg:1695797370221&amp;q=%</a:t>
            </a:r>
            <a:r>
              <a:rPr lang="en-US" sz="1400" dirty="0" smtClean="0"/>
              <a:t>D1%87%D1%82%D0%BE%20%D1%80%D0%B0%D0%B7%D0%B2%D0%B8%D0%B2%D0%B0%D0%B5%D1%82%20%D1%81%D1%83%D0%B4%D0%BE%D0%BA%D1%83&amp;ved=2</a:t>
            </a:r>
            <a:endParaRPr lang="ru-RU" sz="1400" dirty="0" smtClean="0"/>
          </a:p>
          <a:p>
            <a:r>
              <a:rPr lang="en-US" sz="1400" dirty="0">
                <a:hlinkClick r:id="rId3"/>
              </a:rPr>
              <a:t>https://ru.wikihow.com/%D1%81%D0%BE%D0%B7%D0%B4%D0%B0%D1%82%D1%8C-%</a:t>
            </a:r>
            <a:r>
              <a:rPr lang="en-US" sz="1400" dirty="0" smtClean="0">
                <a:hlinkClick r:id="rId3"/>
              </a:rPr>
              <a:t>D1%81%D1%83%D0%B4%D0%BE%D0%BA%D1%83</a:t>
            </a:r>
            <a:endParaRPr lang="ru-RU" sz="1400" dirty="0" smtClean="0"/>
          </a:p>
          <a:p>
            <a:r>
              <a:rPr lang="en-US" sz="1400" dirty="0" smtClean="0">
                <a:hlinkClick r:id="rId4"/>
              </a:rPr>
              <a:t>https</a:t>
            </a:r>
            <a:r>
              <a:rPr lang="en-US" sz="1400" dirty="0">
                <a:hlinkClick r:id="rId4"/>
              </a:rPr>
              <a:t>://</a:t>
            </a:r>
            <a:r>
              <a:rPr lang="en-US" sz="1400" dirty="0" smtClean="0">
                <a:hlinkClick r:id="rId4"/>
              </a:rPr>
              <a:t>www.playsudoku.ru/butterfly.html</a:t>
            </a:r>
            <a:endParaRPr lang="ru-RU" sz="1400" dirty="0" smtClean="0"/>
          </a:p>
          <a:p>
            <a:r>
              <a:rPr lang="en-US" sz="1400" dirty="0">
                <a:hlinkClick r:id="rId5"/>
              </a:rPr>
              <a:t>https://360tv.ru/tekst/obschestvo/ona-ponravilas-miru</a:t>
            </a:r>
            <a:r>
              <a:rPr lang="en-US" sz="1400" dirty="0" smtClean="0">
                <a:hlinkClick r:id="rId5"/>
              </a:rPr>
              <a:t>/</a:t>
            </a:r>
            <a:endParaRPr lang="ru-RU" sz="1400" dirty="0" smtClean="0"/>
          </a:p>
          <a:p>
            <a:r>
              <a:rPr lang="en-US" sz="1400" dirty="0">
                <a:hlinkClick r:id="rId6"/>
              </a:rPr>
              <a:t>https://sudoku.com/ru/kak-igrat/istoria-sudoku</a:t>
            </a:r>
            <a:r>
              <a:rPr lang="en-US" sz="1400" dirty="0" smtClean="0">
                <a:hlinkClick r:id="rId6"/>
              </a:rPr>
              <a:t>/</a:t>
            </a:r>
            <a:endParaRPr lang="ru-RU" sz="1400" dirty="0" smtClean="0"/>
          </a:p>
          <a:p>
            <a:r>
              <a:rPr lang="en-US" sz="1400" dirty="0">
                <a:hlinkClick r:id="rId7"/>
              </a:rPr>
              <a:t>https://ru.wikipedia.org/wiki/%</a:t>
            </a:r>
            <a:r>
              <a:rPr lang="en-US" sz="1400" dirty="0" smtClean="0">
                <a:hlinkClick r:id="rId7"/>
              </a:rPr>
              <a:t>D0%A1%D1%83%D0%B4%D0%BE%D0%BA%D1%83</a:t>
            </a:r>
            <a:endParaRPr lang="ru-RU" sz="1400" dirty="0" smtClean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89295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423" y="888273"/>
            <a:ext cx="10667999" cy="3117669"/>
          </a:xfrm>
        </p:spPr>
        <p:txBody>
          <a:bodyPr/>
          <a:lstStyle/>
          <a:p>
            <a:r>
              <a:rPr lang="ru-RU" sz="7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Спасибо за внимание! </a:t>
            </a:r>
            <a:endParaRPr lang="ru-RU" sz="7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29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897" y="548641"/>
            <a:ext cx="8464106" cy="1375953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Цель</a:t>
            </a:r>
            <a:endParaRPr lang="ru-RU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897" y="2569029"/>
            <a:ext cx="8464106" cy="4206239"/>
          </a:xfrm>
        </p:spPr>
        <p:txBody>
          <a:bodyPr>
            <a:noAutofit/>
          </a:bodyPr>
          <a:lstStyle/>
          <a:p>
            <a:r>
              <a:rPr lang="ru-RU" sz="2800" dirty="0"/>
              <a:t>Изучить и понять, что такое математическая </a:t>
            </a:r>
            <a:r>
              <a:rPr lang="ru-RU" sz="2800" dirty="0" err="1"/>
              <a:t>головоловка</a:t>
            </a:r>
            <a:r>
              <a:rPr lang="ru-RU" sz="2800" dirty="0"/>
              <a:t> - </a:t>
            </a:r>
            <a:r>
              <a:rPr lang="ru-RU" sz="2800" dirty="0" err="1"/>
              <a:t>судоку</a:t>
            </a:r>
            <a:r>
              <a:rPr lang="ru-RU" sz="2800" dirty="0"/>
              <a:t>, научиться самим составлять </a:t>
            </a:r>
            <a:r>
              <a:rPr lang="ru-RU" sz="2800" dirty="0" err="1"/>
              <a:t>судоку</a:t>
            </a:r>
            <a:r>
              <a:rPr lang="ru-RU" sz="2800" dirty="0"/>
              <a:t>, создать необычный буклет, который заинтересует учеников, и провести занятие у пятого класса.</a:t>
            </a:r>
          </a:p>
        </p:txBody>
      </p:sp>
    </p:spTree>
    <p:extLst>
      <p:ext uri="{BB962C8B-B14F-4D97-AF65-F5344CB8AC3E}">
        <p14:creationId xmlns:p14="http://schemas.microsoft.com/office/powerpoint/2010/main" val="1270240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104" y="261258"/>
            <a:ext cx="8316061" cy="1541417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Задачи проекта</a:t>
            </a:r>
            <a:endParaRPr lang="ru-RU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104" y="2194560"/>
            <a:ext cx="9562010" cy="3544389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Собрать материал о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судоку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его разновидностях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Создать буклет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Создать доску среднего размера для занятия с изучением </a:t>
            </a:r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данной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темы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Сделать презентацию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Провести тематическую беседу вместе с изучением буклета и самодельной доски для учащихся 5-го класса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29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897" y="679269"/>
            <a:ext cx="8464106" cy="1523999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Актуальность</a:t>
            </a:r>
            <a:endParaRPr lang="ru-RU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897" y="2717074"/>
            <a:ext cx="8681820" cy="3431177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Заинтересовать ребят 5-го класса решать математическую головоломку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судоку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потому что бабушки, дедушки и родители умеют решать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судоку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а многие ребята не умеют. Ученики хотят, но не могут подступиться к решению головоломки, потому что не знают как решать и стесняются спросить взрослых. Эта игра достаточно проста почти для всех. Чтобы начать быстро находить нужные решения, необязательно быть хорошим математиком. И независимо от того, насколько вы ведете занятой образ жизни, эта игра позволяет отдохнуть от окружающего мира. Многие люди включают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судоку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свой ежедневный график, потому что решение этой головоломки освежает сознание и облегчает выполнение других задач с новой силой и энергией.</a:t>
            </a:r>
          </a:p>
        </p:txBody>
      </p:sp>
    </p:spTree>
    <p:extLst>
      <p:ext uri="{BB962C8B-B14F-4D97-AF65-F5344CB8AC3E}">
        <p14:creationId xmlns:p14="http://schemas.microsoft.com/office/powerpoint/2010/main" val="224816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56" y="175966"/>
            <a:ext cx="8701271" cy="6525953"/>
          </a:xfrm>
        </p:spPr>
      </p:pic>
    </p:spTree>
    <p:extLst>
      <p:ext uri="{BB962C8B-B14F-4D97-AF65-F5344CB8AC3E}">
        <p14:creationId xmlns:p14="http://schemas.microsoft.com/office/powerpoint/2010/main" val="2055320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70" y="0"/>
            <a:ext cx="5164182" cy="68580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4457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3" y="2389290"/>
            <a:ext cx="5731646" cy="429873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09" y="145915"/>
            <a:ext cx="5921375" cy="4441031"/>
          </a:xfrm>
        </p:spPr>
      </p:pic>
    </p:spTree>
    <p:extLst>
      <p:ext uri="{BB962C8B-B14F-4D97-AF65-F5344CB8AC3E}">
        <p14:creationId xmlns:p14="http://schemas.microsoft.com/office/powerpoint/2010/main" val="468781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 r="19" b="31531"/>
          <a:stretch/>
        </p:blipFill>
        <p:spPr>
          <a:xfrm>
            <a:off x="146953" y="3108960"/>
            <a:ext cx="5792292" cy="366630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25" y="179982"/>
            <a:ext cx="6013450" cy="4510087"/>
          </a:xfrm>
        </p:spPr>
      </p:pic>
    </p:spTree>
    <p:extLst>
      <p:ext uri="{BB962C8B-B14F-4D97-AF65-F5344CB8AC3E}">
        <p14:creationId xmlns:p14="http://schemas.microsoft.com/office/powerpoint/2010/main" val="44735696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2830</TotalTime>
  <Words>490</Words>
  <Application>Microsoft Office PowerPoint</Application>
  <PresentationFormat>Широкоэкранный</PresentationFormat>
  <Paragraphs>51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Trebuchet MS</vt:lpstr>
      <vt:lpstr>Wingdings 3</vt:lpstr>
      <vt:lpstr>Аспект</vt:lpstr>
      <vt:lpstr>Математическая головоломка«Судоку»</vt:lpstr>
      <vt:lpstr>Проблема</vt:lpstr>
      <vt:lpstr>Цель</vt:lpstr>
      <vt:lpstr>Задачи проекта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Швейцарский математик Леонард Эйлер</vt:lpstr>
      <vt:lpstr>Говард Гарнс</vt:lpstr>
      <vt:lpstr>Маки Кадзи </vt:lpstr>
      <vt:lpstr>Простое судоку</vt:lpstr>
      <vt:lpstr>Судоку Астериск</vt:lpstr>
      <vt:lpstr>Судоку Бабочка</vt:lpstr>
      <vt:lpstr>Буклет</vt:lpstr>
      <vt:lpstr>Презентация PowerPoint</vt:lpstr>
      <vt:lpstr>Диаграмма</vt:lpstr>
      <vt:lpstr>Чем помагает</vt:lpstr>
      <vt:lpstr>Интересные факты</vt:lpstr>
      <vt:lpstr>Выводы</vt:lpstr>
      <vt:lpstr>Список откуда мы брали текст</vt:lpstr>
      <vt:lpstr>Спасибо за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40</cp:revision>
  <dcterms:created xsi:type="dcterms:W3CDTF">2023-10-23T18:31:09Z</dcterms:created>
  <dcterms:modified xsi:type="dcterms:W3CDTF">2024-01-21T16:18:59Z</dcterms:modified>
</cp:coreProperties>
</file>