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40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9FCC-F6E0-4452-B5FF-CE9B5123A2B1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24EA-762A-4AE2-94E7-7AAD130D24F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9FCC-F6E0-4452-B5FF-CE9B5123A2B1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24EA-762A-4AE2-94E7-7AAD130D24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9FCC-F6E0-4452-B5FF-CE9B5123A2B1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24EA-762A-4AE2-94E7-7AAD130D24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9FCC-F6E0-4452-B5FF-CE9B5123A2B1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24EA-762A-4AE2-94E7-7AAD130D24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9FCC-F6E0-4452-B5FF-CE9B5123A2B1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40824EA-762A-4AE2-94E7-7AAD130D24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9FCC-F6E0-4452-B5FF-CE9B5123A2B1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24EA-762A-4AE2-94E7-7AAD130D24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9FCC-F6E0-4452-B5FF-CE9B5123A2B1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24EA-762A-4AE2-94E7-7AAD130D24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9FCC-F6E0-4452-B5FF-CE9B5123A2B1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24EA-762A-4AE2-94E7-7AAD130D24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9FCC-F6E0-4452-B5FF-CE9B5123A2B1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24EA-762A-4AE2-94E7-7AAD130D24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9FCC-F6E0-4452-B5FF-CE9B5123A2B1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24EA-762A-4AE2-94E7-7AAD130D24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9FCC-F6E0-4452-B5FF-CE9B5123A2B1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24EA-762A-4AE2-94E7-7AAD130D24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D629FCC-F6E0-4452-B5FF-CE9B5123A2B1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40824EA-762A-4AE2-94E7-7AAD130D24F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656183"/>
          </a:xfrm>
        </p:spPr>
        <p:txBody>
          <a:bodyPr>
            <a:normAutofit fontScale="90000"/>
          </a:bodyPr>
          <a:lstStyle/>
          <a:p>
            <a:r>
              <a:rPr lang="ru-RU" sz="5400" dirty="0"/>
              <a:t>Проект</a:t>
            </a:r>
            <a:br>
              <a:rPr lang="ru-RU" sz="5400" dirty="0"/>
            </a:br>
            <a:r>
              <a:rPr lang="ru-RU" sz="5400" dirty="0"/>
              <a:t>Ручной пылесос</a:t>
            </a:r>
            <a:br>
              <a:rPr lang="ru-RU" sz="5400" dirty="0"/>
            </a:b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4149080"/>
            <a:ext cx="6696744" cy="2232248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dirty="0">
                <a:solidFill>
                  <a:schemeClr val="tx1"/>
                </a:solidFill>
              </a:rPr>
              <a:t>Авторы проекта:</a:t>
            </a:r>
          </a:p>
          <a:p>
            <a:pPr algn="r"/>
            <a:r>
              <a:rPr lang="ru-RU" dirty="0">
                <a:solidFill>
                  <a:schemeClr val="tx1"/>
                </a:solidFill>
              </a:rPr>
              <a:t>ученики 7-И класса</a:t>
            </a:r>
          </a:p>
          <a:p>
            <a:pPr algn="r"/>
            <a:r>
              <a:rPr lang="ru-RU" i="1" dirty="0">
                <a:solidFill>
                  <a:schemeClr val="tx1"/>
                </a:solidFill>
              </a:rPr>
              <a:t>Пантелеев Сергей</a:t>
            </a:r>
            <a:endParaRPr lang="ru-RU" dirty="0">
              <a:solidFill>
                <a:schemeClr val="tx1"/>
              </a:solidFill>
            </a:endParaRPr>
          </a:p>
          <a:p>
            <a:pPr algn="r"/>
            <a:r>
              <a:rPr lang="ru-RU" i="1" dirty="0">
                <a:solidFill>
                  <a:schemeClr val="tx1"/>
                </a:solidFill>
              </a:rPr>
              <a:t>Бубнов Андрей</a:t>
            </a:r>
            <a:endParaRPr lang="ru-RU" dirty="0">
              <a:solidFill>
                <a:schemeClr val="tx1"/>
              </a:solidFill>
            </a:endParaRPr>
          </a:p>
          <a:p>
            <a:pPr algn="r"/>
            <a:r>
              <a:rPr lang="ru-RU" i="1" dirty="0">
                <a:solidFill>
                  <a:schemeClr val="tx1"/>
                </a:solidFill>
              </a:rPr>
              <a:t>Левин Даниил</a:t>
            </a:r>
            <a:endParaRPr lang="ru-RU" dirty="0">
              <a:solidFill>
                <a:schemeClr val="tx1"/>
              </a:solidFill>
            </a:endParaRPr>
          </a:p>
          <a:p>
            <a:pPr algn="r"/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pPr algn="r"/>
            <a:r>
              <a:rPr lang="ru-RU" dirty="0">
                <a:solidFill>
                  <a:schemeClr val="tx1"/>
                </a:solidFill>
              </a:rPr>
              <a:t>Руководитель: </a:t>
            </a:r>
            <a:r>
              <a:rPr lang="ru-RU" dirty="0" err="1">
                <a:solidFill>
                  <a:schemeClr val="tx1"/>
                </a:solidFill>
              </a:rPr>
              <a:t>Бызова</a:t>
            </a:r>
            <a:r>
              <a:rPr lang="ru-RU" dirty="0">
                <a:solidFill>
                  <a:schemeClr val="tx1"/>
                </a:solidFill>
              </a:rPr>
              <a:t> М.А.</a:t>
            </a:r>
          </a:p>
          <a:p>
            <a:pPr algn="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792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2514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Все человечество на протяжении многих веков борется с пылью.  Актуальность этой борьбы сохранилось  и в современном мире.</a:t>
            </a:r>
          </a:p>
          <a:p>
            <a:pPr algn="just"/>
            <a:r>
              <a:rPr lang="ru-RU" dirty="0"/>
              <a:t>Пылесос  прочно вошел в нашу жизнь, и теперь является неотъемлемой ее частью. Ежегодно выпускается сотни новых  моделей пылесосов, их ассортимент увеличивается, качество повышается и вместе с ним и цена на них. В настоящее время существует большое разнообразие пылесосов, среди них подавляющее большинство работает по принципу всасывания. Мы решили собрать пылесос из подручных материалов и деталей.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294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348880"/>
            <a:ext cx="4101541" cy="2439662"/>
          </a:xfrm>
        </p:spPr>
      </p:pic>
    </p:spTree>
    <p:extLst>
      <p:ext uri="{BB962C8B-B14F-4D97-AF65-F5344CB8AC3E}">
        <p14:creationId xmlns:p14="http://schemas.microsoft.com/office/powerpoint/2010/main" val="339854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Цель проекта: </a:t>
            </a:r>
            <a:r>
              <a:rPr lang="ru-RU" dirty="0"/>
              <a:t>Изучить принцип работы пылесоса и собрать его своими руками.</a:t>
            </a:r>
          </a:p>
          <a:p>
            <a:pPr algn="just"/>
            <a:r>
              <a:rPr lang="ru-RU" b="1" dirty="0"/>
              <a:t>Проблема:</a:t>
            </a:r>
            <a:r>
              <a:rPr lang="ru-RU" dirty="0"/>
              <a:t> Для чистки поверхностей в труднодоступных местах при отсутствии источника питания 220 В возникает необходимость использования пылесоса, который занимает мало места. является эргономичным и компактным. В связи с этим появилась идея создания самодельного пылесоса, удовлетворяющего нашим запросам к его функциональности.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376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160118"/>
            <a:ext cx="4752528" cy="4491139"/>
          </a:xfrm>
          <a:prstGeom prst="rect">
            <a:avLst/>
          </a:prstGeom>
          <a:noFill/>
          <a:effectLst>
            <a:glow rad="127000">
              <a:schemeClr val="accent1"/>
            </a:glow>
            <a:outerShdw sx="1000" sy="1000" algn="ctr" rotWithShape="0">
              <a:srgbClr val="000000"/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5161791"/>
          </a:xfrm>
        </p:spPr>
        <p:txBody>
          <a:bodyPr/>
          <a:lstStyle/>
          <a:p>
            <a:r>
              <a:rPr lang="ru-RU" dirty="0"/>
              <a:t>В процессе работы над проектом нами были выполнены следующие </a:t>
            </a:r>
            <a:r>
              <a:rPr lang="ru-RU" b="1" cap="small" dirty="0"/>
              <a:t>задачи</a:t>
            </a:r>
            <a:r>
              <a:rPr lang="ru-RU" b="1" i="1" dirty="0"/>
              <a:t>:</a:t>
            </a:r>
            <a:endParaRPr lang="ru-RU" dirty="0"/>
          </a:p>
          <a:p>
            <a:r>
              <a:rPr lang="ru-RU" dirty="0"/>
              <a:t>1) разработка эскиза будущего изделия</a:t>
            </a:r>
          </a:p>
          <a:p>
            <a:r>
              <a:rPr lang="ru-RU" dirty="0"/>
              <a:t>2) подбор/приобретение необходимых материалов</a:t>
            </a:r>
          </a:p>
          <a:p>
            <a:r>
              <a:rPr lang="ru-RU" dirty="0"/>
              <a:t>3) выполнение сборки пылесоса</a:t>
            </a:r>
          </a:p>
          <a:p>
            <a:r>
              <a:rPr lang="ru-RU" dirty="0"/>
              <a:t>4) подготовка презентации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538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cap="small" dirty="0"/>
              <a:t>Требования, предъявляемые к конструкции</a:t>
            </a:r>
            <a:br>
              <a:rPr lang="ru-RU" b="1" cap="small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740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Конструкция должна быть: </a:t>
            </a:r>
            <a:endParaRPr lang="ru-RU" dirty="0"/>
          </a:p>
          <a:p>
            <a:pPr lvl="0"/>
            <a:r>
              <a:rPr lang="ru-RU" dirty="0"/>
              <a:t>безопасной (чтобы человек, работающий с ним, не поранился);</a:t>
            </a:r>
          </a:p>
          <a:p>
            <a:pPr lvl="0"/>
            <a:r>
              <a:rPr lang="ru-RU" dirty="0"/>
              <a:t>несложной в изготовлении (пылесос собирался в домашних условиях);</a:t>
            </a:r>
          </a:p>
          <a:p>
            <a:pPr lvl="0"/>
            <a:r>
              <a:rPr lang="ru-RU" dirty="0"/>
              <a:t>изготовленной с минимальными экономическими затратами (иначе</a:t>
            </a:r>
          </a:p>
          <a:p>
            <a:r>
              <a:rPr lang="ru-RU" dirty="0"/>
              <a:t>зачем собирать, можно просто купить!);</a:t>
            </a:r>
          </a:p>
          <a:p>
            <a:pPr lvl="0"/>
            <a:r>
              <a:rPr lang="ru-RU" dirty="0"/>
              <a:t>мобильной (чтобы пылесос можно было перемещать в любое место</a:t>
            </a:r>
          </a:p>
          <a:p>
            <a:pPr lvl="0"/>
            <a:r>
              <a:rPr lang="ru-RU" dirty="0"/>
              <a:t>квартиры);</a:t>
            </a:r>
          </a:p>
          <a:p>
            <a:pPr lvl="0"/>
            <a:r>
              <a:rPr lang="ru-RU" dirty="0"/>
              <a:t>компактной (чтобы пылесос можно было легко поднимать и размещать на нужной высоте и под нужным углом наклона в процессе работы)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634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908720"/>
            <a:ext cx="6278033" cy="4708525"/>
          </a:xfrm>
        </p:spPr>
      </p:pic>
    </p:spTree>
    <p:extLst>
      <p:ext uri="{BB962C8B-B14F-4D97-AF65-F5344CB8AC3E}">
        <p14:creationId xmlns:p14="http://schemas.microsoft.com/office/powerpoint/2010/main" val="132565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cap="all" dirty="0">
                <a:effectLst>
                  <a:reflection blurRad="12700" stA="28000" endPos="45000" dist="1003" dir="5400000" sy="-100000" algn="bl"/>
                </a:effectLst>
              </a:rPr>
              <a:t>ЗАКЛЮЧЕНИЕ (ВЫВОДЫ)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Тестирование пылесоса показало, что пылесос вполне может сделать каждый желающий. Мини пылесос способен стать незаменимым помощником в уборке дома. С его помощью очистить самые труднодоступные места не составит большого труда. Создав подобное устройство своими руками, можно сэкономить значительную часть материальных средств. В свою очередь, сделать его можно буквально за 15-20 минут, используя исключительно подручные средства.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14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58</TotalTime>
  <Words>333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Проект Ручной пылесос </vt:lpstr>
      <vt:lpstr>ВВЕДЕНИЕ</vt:lpstr>
      <vt:lpstr>Презентация PowerPoint</vt:lpstr>
      <vt:lpstr>Презентация PowerPoint</vt:lpstr>
      <vt:lpstr>Презентация PowerPoint</vt:lpstr>
      <vt:lpstr>Требования, предъявляемые к конструкции </vt:lpstr>
      <vt:lpstr>Презентация PowerPoint</vt:lpstr>
      <vt:lpstr>ЗАКЛЮЧЕНИЕ (ВЫВОДЫ)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Ручной пылесос</dc:title>
  <dc:creator>Павлова М</dc:creator>
  <cp:lastModifiedBy>Павлова М</cp:lastModifiedBy>
  <cp:revision>10</cp:revision>
  <dcterms:created xsi:type="dcterms:W3CDTF">2024-01-21T09:35:52Z</dcterms:created>
  <dcterms:modified xsi:type="dcterms:W3CDTF">2024-01-21T14:46:15Z</dcterms:modified>
</cp:coreProperties>
</file>