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94" r:id="rId3"/>
    <p:sldId id="293" r:id="rId4"/>
    <p:sldId id="295" r:id="rId5"/>
    <p:sldId id="291" r:id="rId6"/>
    <p:sldId id="299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2B8E3-5D8F-4E08-B986-ED71076FF9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34D11-3330-497B-8DA5-E7C9611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34D11-3330-497B-8DA5-E7C96115A6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7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1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3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8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2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0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8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8EEC7D-2C3D-4A47-9BD7-AA6C306BE6AA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4EA2F2-A66E-453E-919C-AA29E0E328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2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2197BC-79B5-7E9B-2EEE-CF3616373054}"/>
              </a:ext>
            </a:extLst>
          </p:cNvPr>
          <p:cNvSpPr txBox="1"/>
          <p:nvPr/>
        </p:nvSpPr>
        <p:spPr>
          <a:xfrm>
            <a:off x="2282535" y="2067942"/>
            <a:ext cx="7499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/>
                <a:latin typeface="+mj-lt"/>
                <a:ea typeface="Calibri" panose="020F0502020204030204" pitchFamily="34" charset="0"/>
              </a:rPr>
              <a:t>Проведение урока для детей с синдромом Дауна</a:t>
            </a:r>
            <a:endParaRPr lang="ru-RU" sz="3200" b="1" i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134ED-CB6B-3780-B445-6D8DEF23EDC4}"/>
              </a:ext>
            </a:extLst>
          </p:cNvPr>
          <p:cNvSpPr txBox="1"/>
          <p:nvPr/>
        </p:nvSpPr>
        <p:spPr>
          <a:xfrm>
            <a:off x="3182827" y="4441974"/>
            <a:ext cx="801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Консультант проекта: 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Никифорова Вероника Викторовна</a:t>
            </a:r>
            <a:endParaRPr lang="ru-RU" dirty="0">
              <a:latin typeface="+mj-lt"/>
            </a:endParaRPr>
          </a:p>
          <a:p>
            <a:pPr algn="r"/>
            <a:r>
              <a:rPr lang="ru-RU" dirty="0"/>
              <a:t>Руководитель проекта: Томилова Варвара                           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8840-B637-BED3-A80F-929DFA23598E}"/>
              </a:ext>
            </a:extLst>
          </p:cNvPr>
          <p:cNvSpPr txBox="1">
            <a:spLocks/>
          </p:cNvSpPr>
          <p:nvPr/>
        </p:nvSpPr>
        <p:spPr>
          <a:xfrm>
            <a:off x="2362200" y="609600"/>
            <a:ext cx="7340600" cy="59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latin typeface="+mn-lt"/>
              </a:rPr>
              <a:t>Государственное бюджетное общеобразовательное учреждение города Москвы «Школа № 1505 «Преображенская»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86F84D-5B28-7BC6-FB96-C3C07EBC9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845" y="1387482"/>
            <a:ext cx="8257309" cy="500008"/>
          </a:xfrm>
        </p:spPr>
        <p:txBody>
          <a:bodyPr>
            <a:normAutofit/>
          </a:bodyPr>
          <a:lstStyle/>
          <a:p>
            <a:pPr algn="ctr"/>
            <a:r>
              <a:rPr lang="ru-RU" sz="2300" dirty="0"/>
              <a:t>Презентация</a:t>
            </a:r>
            <a:r>
              <a:rPr lang="ru-RU" sz="2600" dirty="0"/>
              <a:t> на тему</a:t>
            </a:r>
          </a:p>
        </p:txBody>
      </p:sp>
    </p:spTree>
    <p:extLst>
      <p:ext uri="{BB962C8B-B14F-4D97-AF65-F5344CB8AC3E}">
        <p14:creationId xmlns:p14="http://schemas.microsoft.com/office/powerpoint/2010/main" val="16208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967299"/>
            <a:ext cx="9603275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 России отсутствует постоянное взаимодействие между обычными и особенными людьми, что приводит к непониманию и даже к агрессии со стороны обычных людей в отношении особенных, в случае прямого контакта.</a:t>
            </a:r>
          </a:p>
        </p:txBody>
      </p:sp>
    </p:spTree>
    <p:extLst>
      <p:ext uri="{BB962C8B-B14F-4D97-AF65-F5344CB8AC3E}">
        <p14:creationId xmlns:p14="http://schemas.microsoft.com/office/powerpoint/2010/main" val="11500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Научится взаимодействовать с «солнечными»</a:t>
            </a:r>
          </a:p>
          <a:p>
            <a:pPr marL="0" indent="0">
              <a:buNone/>
            </a:pPr>
            <a:r>
              <a:rPr lang="ru-RU" sz="2400" dirty="0"/>
              <a:t> детьми и поделится опытом со школьниками.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2684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Принять участие в уроках для детей с синдромом Дауна и проконсультироваться с преподавателями о том, как провести урок самостоятельно</a:t>
            </a:r>
          </a:p>
          <a:p>
            <a:pPr marL="0" indent="0">
              <a:buNone/>
            </a:pPr>
            <a:r>
              <a:rPr lang="ru-RU" dirty="0"/>
              <a:t>2. Подготовить план урока и согласовать его с преподавателями</a:t>
            </a:r>
          </a:p>
          <a:p>
            <a:pPr marL="0" indent="0">
              <a:buNone/>
            </a:pPr>
            <a:r>
              <a:rPr lang="ru-RU" dirty="0"/>
              <a:t>3. Подготовить и провести урок для детей с синдромом Дауна</a:t>
            </a:r>
          </a:p>
          <a:p>
            <a:pPr marL="0" indent="0">
              <a:buNone/>
            </a:pPr>
            <a:r>
              <a:rPr lang="ru-RU" dirty="0"/>
              <a:t>4. Подготовить материалы и провести урок для пятого класса на тему «Правила взаимодействия с детьми с синдромом Дауна».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5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2F140D-7BCB-4286-9BA4-5A4BBF2C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51" y="2128951"/>
            <a:ext cx="2005965" cy="20059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E9C2-9FB0-0B66-6222-DFCC0AB8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Взаимодействия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245C7F5-FE9D-2549-4C45-B9AE8381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45" y="1853164"/>
            <a:ext cx="1292084" cy="2885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Правило 1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2F5CC-CFEA-47BA-B739-92FD63F37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02" y="2258703"/>
            <a:ext cx="2053200" cy="1785391"/>
          </a:xfrm>
          <a:prstGeom prst="rect">
            <a:avLst/>
          </a:prstGeom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id="{2251F999-7B82-4594-A727-B65BDFBAAF9E}"/>
              </a:ext>
            </a:extLst>
          </p:cNvPr>
          <p:cNvSpPr txBox="1">
            <a:spLocks/>
          </p:cNvSpPr>
          <p:nvPr/>
        </p:nvSpPr>
        <p:spPr>
          <a:xfrm>
            <a:off x="3343492" y="1853754"/>
            <a:ext cx="1292084" cy="28855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Правило 2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8BD686C5-EFDF-4493-AE64-98A92150AE38}"/>
              </a:ext>
            </a:extLst>
          </p:cNvPr>
          <p:cNvSpPr txBox="1">
            <a:spLocks/>
          </p:cNvSpPr>
          <p:nvPr/>
        </p:nvSpPr>
        <p:spPr>
          <a:xfrm>
            <a:off x="5347039" y="1853754"/>
            <a:ext cx="1292084" cy="28855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Правило 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3E8E907C-FBC7-4BD4-9649-E9B163F6BB53}"/>
              </a:ext>
            </a:extLst>
          </p:cNvPr>
          <p:cNvSpPr txBox="1">
            <a:spLocks/>
          </p:cNvSpPr>
          <p:nvPr/>
        </p:nvSpPr>
        <p:spPr>
          <a:xfrm>
            <a:off x="7350586" y="1853164"/>
            <a:ext cx="1292084" cy="28855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Правило 4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C6DDE8-78D5-4BBD-B60A-2A6B1C59B2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04" r="16955"/>
          <a:stretch/>
        </p:blipFill>
        <p:spPr>
          <a:xfrm>
            <a:off x="4889584" y="2410827"/>
            <a:ext cx="2104062" cy="1781337"/>
          </a:xfrm>
          <a:prstGeom prst="rect">
            <a:avLst/>
          </a:prstGeom>
        </p:spPr>
      </p:pic>
      <p:pic>
        <p:nvPicPr>
          <p:cNvPr id="19" name="Picture 2" descr="Прикольные картинки про ждуна (50 фото) » Юмор, позитив и много смешных  картинок">
            <a:extLst>
              <a:ext uri="{FF2B5EF4-FFF2-40B4-BE49-F238E27FC236}">
                <a16:creationId xmlns:a16="http://schemas.microsoft.com/office/drawing/2014/main" id="{346D513D-FFC2-444A-B99D-829FC3E1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86" y="2353147"/>
            <a:ext cx="1617722" cy="16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8">
            <a:extLst>
              <a:ext uri="{FF2B5EF4-FFF2-40B4-BE49-F238E27FC236}">
                <a16:creationId xmlns:a16="http://schemas.microsoft.com/office/drawing/2014/main" id="{06CDD596-3307-4B4B-AF0F-3DA1117D2351}"/>
              </a:ext>
            </a:extLst>
          </p:cNvPr>
          <p:cNvSpPr txBox="1">
            <a:spLocks/>
          </p:cNvSpPr>
          <p:nvPr/>
        </p:nvSpPr>
        <p:spPr>
          <a:xfrm>
            <a:off x="9495212" y="1853163"/>
            <a:ext cx="1292084" cy="28855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Правило 5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ейс: всплывающее окно по типу «Да-Нет» увеличило конверсию в 2-4 раза |  SMM, продвижение в соцсетях, ведение сообществ, контент, видео">
            <a:extLst>
              <a:ext uri="{FF2B5EF4-FFF2-40B4-BE49-F238E27FC236}">
                <a16:creationId xmlns:a16="http://schemas.microsoft.com/office/drawing/2014/main" id="{66DCE25C-D252-44C3-8321-4696274E6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21943" r="9695" b="23581"/>
          <a:stretch/>
        </p:blipFill>
        <p:spPr bwMode="auto">
          <a:xfrm>
            <a:off x="8817208" y="2456454"/>
            <a:ext cx="2768113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4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39CB3-E271-4015-A9B0-BD71BFF4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857375"/>
            <a:ext cx="6381750" cy="31432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93EE-8BC6-47D1-B992-59BC1544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Школа и фонд</a:t>
            </a:r>
          </a:p>
        </p:txBody>
      </p:sp>
    </p:spTree>
    <p:extLst>
      <p:ext uri="{BB962C8B-B14F-4D97-AF65-F5344CB8AC3E}">
        <p14:creationId xmlns:p14="http://schemas.microsoft.com/office/powerpoint/2010/main" val="10628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88676-9E53-4358-9E74-16DADCA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Урок для «солнечных» детей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D82F67-7D0F-4C4D-BFE2-A61065D7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6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88676-9E53-4358-9E74-16DADCA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Урок для 5 класса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4B3689-83AC-4927-B989-8A985792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1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88676-9E53-4358-9E74-16DADCA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3074" name="Picture 2" descr="Cпортсмены с синдромом Дауна: покорить спортивные вершины">
            <a:extLst>
              <a:ext uri="{FF2B5EF4-FFF2-40B4-BE49-F238E27FC236}">
                <a16:creationId xmlns:a16="http://schemas.microsoft.com/office/drawing/2014/main" id="{774FD730-0817-445D-973E-90F4DE8C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77" y="1857375"/>
            <a:ext cx="8145005" cy="40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6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595</TotalTime>
  <Words>180</Words>
  <Application>Microsoft Office PowerPoint</Application>
  <PresentationFormat>Широкоэкранный</PresentationFormat>
  <Paragraphs>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Ретро</vt:lpstr>
      <vt:lpstr>Презентация PowerPoint</vt:lpstr>
      <vt:lpstr>Проблема проекта</vt:lpstr>
      <vt:lpstr>Цель проекта</vt:lpstr>
      <vt:lpstr>Задачи проекта</vt:lpstr>
      <vt:lpstr> Взаимодействия</vt:lpstr>
      <vt:lpstr>Школа и фонд</vt:lpstr>
      <vt:lpstr>Урок для «солнечных» детей</vt:lpstr>
      <vt:lpstr>Урок для 5 класса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Бобровская</dc:creator>
  <cp:lastModifiedBy>Сергей Томилов</cp:lastModifiedBy>
  <cp:revision>92</cp:revision>
  <dcterms:created xsi:type="dcterms:W3CDTF">2022-12-04T18:45:52Z</dcterms:created>
  <dcterms:modified xsi:type="dcterms:W3CDTF">2024-01-15T03:07:45Z</dcterms:modified>
</cp:coreProperties>
</file>