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F3A6F5-7CB3-422B-B349-7ACB91E31319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8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Никонов" initials="АН" lastIdx="4" clrIdx="0">
    <p:extLst>
      <p:ext uri="{19B8F6BF-5375-455C-9EA6-DF929625EA0E}">
        <p15:presenceInfo xmlns:p15="http://schemas.microsoft.com/office/powerpoint/2012/main" userId="e251cb31bec96e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19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5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39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9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603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2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692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65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4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03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6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64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37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6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2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8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AD52E8-5AA1-4D25-B6A4-1D4A103EDF2C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7650A9-56D0-46B8-BB8D-B6F15FE61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0E66-75BE-8BB1-1213-384FBAC5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05" y="885523"/>
            <a:ext cx="9678989" cy="1864985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ГБОУ Школа №1505 «Преображенская», ул. 2-я Пугачевская, 7</a:t>
            </a:r>
            <a:br>
              <a:rPr lang="ru-RU" sz="2000" dirty="0">
                <a:solidFill>
                  <a:srgbClr val="C00000"/>
                </a:solidFill>
              </a:rPr>
            </a:b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Творческий проект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«Эскиз сценического костюма для команды по чир спорту «Сириус»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4FAB3-E61F-1103-95FE-558E0CC21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0713" y="3524434"/>
            <a:ext cx="3912717" cy="2094847"/>
          </a:xfrm>
        </p:spPr>
        <p:txBody>
          <a:bodyPr>
            <a:normAutofit/>
          </a:bodyPr>
          <a:lstStyle/>
          <a:p>
            <a:pPr algn="r"/>
            <a:r>
              <a:rPr lang="ru-RU" sz="1900" dirty="0"/>
              <a:t>Руководитель проекта: </a:t>
            </a:r>
            <a:r>
              <a:rPr lang="ru-RU" sz="1900" b="1" dirty="0"/>
              <a:t>Никонова Ксения</a:t>
            </a:r>
          </a:p>
          <a:p>
            <a:pPr algn="r"/>
            <a:r>
              <a:rPr lang="ru-RU" sz="1900" dirty="0"/>
              <a:t>Консультант проекта: </a:t>
            </a:r>
            <a:r>
              <a:rPr lang="ru-RU" sz="1900" b="1" dirty="0"/>
              <a:t>Печорина Ольга </a:t>
            </a:r>
            <a:r>
              <a:rPr lang="ru-RU" sz="1900" b="1" dirty="0" err="1"/>
              <a:t>Владленовна</a:t>
            </a:r>
            <a:endParaRPr lang="ru-RU" sz="19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E1B5E9-51F6-DEE0-3E82-110F91465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7796" y="3429000"/>
            <a:ext cx="2905327" cy="18649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1F5BD7-A59E-ECBB-A820-623778D32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32" y="3034506"/>
            <a:ext cx="3681446" cy="2431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791AF4-CD81-0B05-F790-624C4E4CCDE0}"/>
              </a:ext>
            </a:extLst>
          </p:cNvPr>
          <p:cNvSpPr txBox="1"/>
          <p:nvPr/>
        </p:nvSpPr>
        <p:spPr>
          <a:xfrm>
            <a:off x="5282213" y="5750026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Москва, 2023-2024г</a:t>
            </a:r>
          </a:p>
        </p:txBody>
      </p:sp>
    </p:spTree>
    <p:extLst>
      <p:ext uri="{BB962C8B-B14F-4D97-AF65-F5344CB8AC3E}">
        <p14:creationId xmlns:p14="http://schemas.microsoft.com/office/powerpoint/2010/main" val="191630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60129-C7D6-C3ED-FD7A-55F9BA26E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88" y="1722268"/>
            <a:ext cx="3297659" cy="3275675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3F13A-58BF-C643-1BA9-1D8864388964}"/>
              </a:ext>
            </a:extLst>
          </p:cNvPr>
          <p:cNvSpPr txBox="1"/>
          <p:nvPr/>
        </p:nvSpPr>
        <p:spPr>
          <a:xfrm>
            <a:off x="5353235" y="1367161"/>
            <a:ext cx="5370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Я изучила много аналогов современных индийских танцевальных костюмов и в результате придумала костюм, который понравился руководителю «Сириуса», а также её воспитанницам.</a:t>
            </a:r>
          </a:p>
          <a:p>
            <a:r>
              <a:rPr lang="ru-RU"/>
              <a:t>Отличительная особенность данного художественно-творческого проекта заключается в оригинальности, новизне и современности идеи.</a:t>
            </a:r>
          </a:p>
          <a:p>
            <a:r>
              <a:rPr lang="ru-RU"/>
              <a:t>Коллекция создана для команды по чир спорту «Сириус». Проект носит прикладной характер и будет воплощен в действительность.</a:t>
            </a:r>
          </a:p>
          <a:p>
            <a:r>
              <a:rPr lang="ru-RU"/>
              <a:t>Таким образом, задачи проекта были выполнены, цель достигнута. Создан дизайн костюмов для обучающихся в танцевальной студии.</a:t>
            </a:r>
          </a:p>
          <a:p>
            <a:r>
              <a:rPr lang="ru-RU"/>
              <a:t>На данный момент идет пошив костюмов. Надеюсь, что совсем скоро мы увидим готовые костюмы в танцевальном номере.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20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22DABB-C183-599C-7B73-A3BBD459A033}"/>
              </a:ext>
            </a:extLst>
          </p:cNvPr>
          <p:cNvSpPr txBox="1"/>
          <p:nvPr/>
        </p:nvSpPr>
        <p:spPr>
          <a:xfrm>
            <a:off x="2059619" y="1659285"/>
            <a:ext cx="8353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Хочу выразить особую благодарность руководителю команды «Сириус» по чир спорту </a:t>
            </a:r>
            <a:r>
              <a:rPr lang="ru-RU" sz="2800" b="1" dirty="0"/>
              <a:t>Комаровой Анастасии Александровне</a:t>
            </a:r>
            <a:r>
              <a:rPr lang="ru-RU" sz="2800" dirty="0"/>
              <a:t> за то, что она поверила в мои силы и предоставила мне возможность разработать для её команды эскизы костюмов.</a:t>
            </a:r>
          </a:p>
          <a:p>
            <a:r>
              <a:rPr lang="ru-RU" sz="2800" dirty="0"/>
              <a:t>Также выражаю благодарность своему консультанту по проекту </a:t>
            </a:r>
            <a:r>
              <a:rPr lang="ru-RU" sz="2800" b="1" dirty="0"/>
              <a:t>Печориной Ольге </a:t>
            </a:r>
            <a:r>
              <a:rPr lang="ru-RU" sz="2800" b="1" dirty="0" err="1"/>
              <a:t>Владленовне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за наставничество.  </a:t>
            </a:r>
          </a:p>
        </p:txBody>
      </p:sp>
    </p:spTree>
    <p:extLst>
      <p:ext uri="{BB962C8B-B14F-4D97-AF65-F5344CB8AC3E}">
        <p14:creationId xmlns:p14="http://schemas.microsoft.com/office/powerpoint/2010/main" val="48897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A7A85A-A449-FB47-A951-6568ECC6E293}"/>
              </a:ext>
            </a:extLst>
          </p:cNvPr>
          <p:cNvSpPr txBox="1"/>
          <p:nvPr/>
        </p:nvSpPr>
        <p:spPr>
          <a:xfrm>
            <a:off x="2176509" y="2343705"/>
            <a:ext cx="7838982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Благодарю за проявленный интерес к моему проекту и уделённое мне время! </a:t>
            </a:r>
          </a:p>
        </p:txBody>
      </p:sp>
    </p:spTree>
    <p:extLst>
      <p:ext uri="{BB962C8B-B14F-4D97-AF65-F5344CB8AC3E}">
        <p14:creationId xmlns:p14="http://schemas.microsoft.com/office/powerpoint/2010/main" val="249394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CD777A-90F3-E54B-8C79-E5573CEBB455}"/>
              </a:ext>
            </a:extLst>
          </p:cNvPr>
          <p:cNvSpPr txBox="1"/>
          <p:nvPr/>
        </p:nvSpPr>
        <p:spPr>
          <a:xfrm>
            <a:off x="2513128" y="753459"/>
            <a:ext cx="7165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Список использованной литературы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D7489-8CFB-EFA9-FD28-5EF9D3B5D029}"/>
              </a:ext>
            </a:extLst>
          </p:cNvPr>
          <p:cNvSpPr txBox="1"/>
          <p:nvPr/>
        </p:nvSpPr>
        <p:spPr>
          <a:xfrm>
            <a:off x="1251751" y="1580226"/>
            <a:ext cx="95967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Адамчик М.В. Дизайн и основы композиции в дизайнерском творчестве и фотографии. - Минск: Харвест, 2010. - 192с.</a:t>
            </a:r>
          </a:p>
          <a:p>
            <a:r>
              <a:rPr lang="ru-RU" dirty="0"/>
              <a:t>2. Беляева C.E. Основы изобразительного искусства и художественного проектирования. Уч. </a:t>
            </a:r>
            <a:r>
              <a:rPr lang="ru-RU" dirty="0" err="1"/>
              <a:t>пособ</a:t>
            </a:r>
            <a:r>
              <a:rPr lang="ru-RU" dirty="0"/>
              <a:t>. - М.: Академия, 2007. - 208с., ил.</a:t>
            </a:r>
          </a:p>
          <a:p>
            <a:r>
              <a:rPr lang="ru-RU" dirty="0"/>
              <a:t>3. Вильямс P. Дизайн для не дизайнеров. Перевод с англ. </a:t>
            </a:r>
            <a:r>
              <a:rPr lang="ru-RU" dirty="0" err="1"/>
              <a:t>В.Овчинников</a:t>
            </a:r>
            <a:r>
              <a:rPr lang="ru-RU" dirty="0"/>
              <a:t>.- </a:t>
            </a:r>
            <a:r>
              <a:rPr lang="ru-RU" dirty="0" err="1"/>
              <a:t>М.:Символ-Плюс</a:t>
            </a:r>
            <a:r>
              <a:rPr lang="ru-RU" dirty="0"/>
              <a:t>, 2008. - 192с. - (Библиотека дизайна).</a:t>
            </a:r>
          </a:p>
          <a:p>
            <a:r>
              <a:rPr lang="ru-RU" dirty="0"/>
              <a:t>4. Глазычев В.Л. Дизайн как он есть. - М.: Европа, 2011. - 320с.</a:t>
            </a:r>
          </a:p>
          <a:p>
            <a:r>
              <a:rPr lang="ru-RU" dirty="0"/>
              <a:t>5. Лин М.В. Современный дизайн. Пошаговое руководство. Техника рисования во всех видах дизайна: от эскиза до реального проекта: архитектура, ландшафтный дизайн, дизайн интерьеров, графический дизайн. /Пер. с англ. </a:t>
            </a:r>
            <a:r>
              <a:rPr lang="ru-RU" dirty="0" err="1"/>
              <a:t>О.П.Бурмаковой</a:t>
            </a:r>
            <a:r>
              <a:rPr lang="ru-RU" dirty="0"/>
              <a:t>. – М.: АСТ, Астрель, 2012</a:t>
            </a:r>
          </a:p>
          <a:p>
            <a:r>
              <a:rPr lang="ru-RU" dirty="0"/>
              <a:t>6. https://ru.pinterest.com/	 Идеи танцевальных костюмов</a:t>
            </a:r>
          </a:p>
          <a:p>
            <a:r>
              <a:rPr lang="ru-RU" dirty="0"/>
              <a:t>7. https://wlooks.ru/	 Интернет-журнал про национальные костюмы. Статья "индийский национальный костюм"</a:t>
            </a:r>
          </a:p>
          <a:p>
            <a:r>
              <a:rPr lang="ru-RU" dirty="0"/>
              <a:t>8. https://stil.mirtesen.ru/	Блог про стиль индийской одежды</a:t>
            </a:r>
          </a:p>
          <a:p>
            <a:r>
              <a:rPr lang="ru-RU" dirty="0"/>
              <a:t>9. https://odezhda.guru/	Сайт про особенности одежды разных стран</a:t>
            </a:r>
          </a:p>
          <a:p>
            <a:r>
              <a:rPr lang="ru-RU" dirty="0"/>
              <a:t>10. https://ru.wikipedia.org/ Ссылка на сайт Википедии. Стили одежды в Индии</a:t>
            </a:r>
          </a:p>
        </p:txBody>
      </p:sp>
    </p:spTree>
    <p:extLst>
      <p:ext uri="{BB962C8B-B14F-4D97-AF65-F5344CB8AC3E}">
        <p14:creationId xmlns:p14="http://schemas.microsoft.com/office/powerpoint/2010/main" val="228028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4EDFA-D2B9-DE02-8B23-33AA0F1CC1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1954" y="673196"/>
            <a:ext cx="8088081" cy="62388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solidFill>
                  <a:srgbClr val="C00000"/>
                </a:solidFill>
              </a:rPr>
              <a:t>Проблема</a:t>
            </a:r>
            <a:r>
              <a:rPr lang="ru-RU" dirty="0">
                <a:solidFill>
                  <a:srgbClr val="C00000"/>
                </a:solidFill>
              </a:rPr>
              <a:t>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13FDF-3C47-8216-B7A1-43CCD259C11A}"/>
              </a:ext>
            </a:extLst>
          </p:cNvPr>
          <p:cNvSpPr txBox="1"/>
          <p:nvPr/>
        </p:nvSpPr>
        <p:spPr>
          <a:xfrm>
            <a:off x="1091954" y="1353497"/>
            <a:ext cx="971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этом году во Дворце творчества «Преображенский» открылась новая студия по чир спорту «Сириус» - молодой коллектив, которому нужны костюмы для выступлений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B8955-DB2E-6E16-1CC2-963788BD9060}"/>
              </a:ext>
            </a:extLst>
          </p:cNvPr>
          <p:cNvSpPr txBox="1"/>
          <p:nvPr/>
        </p:nvSpPr>
        <p:spPr>
          <a:xfrm>
            <a:off x="1091954" y="1904340"/>
            <a:ext cx="7253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Цель и главная задача 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44493-DF94-29D3-F3CB-E4C10402A6A6}"/>
              </a:ext>
            </a:extLst>
          </p:cNvPr>
          <p:cNvSpPr txBox="1"/>
          <p:nvPr/>
        </p:nvSpPr>
        <p:spPr>
          <a:xfrm>
            <a:off x="1069759" y="2503756"/>
            <a:ext cx="849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Разработать эскиз сценических костюмов для команды из 6 девочек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51A8A-4B91-2D53-054E-91A4924E7D0A}"/>
              </a:ext>
            </a:extLst>
          </p:cNvPr>
          <p:cNvSpPr txBox="1"/>
          <p:nvPr/>
        </p:nvSpPr>
        <p:spPr>
          <a:xfrm>
            <a:off x="1091954" y="2869706"/>
            <a:ext cx="529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802F9-EFCC-6601-8D0A-79949794148E}"/>
              </a:ext>
            </a:extLst>
          </p:cNvPr>
          <p:cNvSpPr txBox="1"/>
          <p:nvPr/>
        </p:nvSpPr>
        <p:spPr>
          <a:xfrm>
            <a:off x="1091954" y="3493857"/>
            <a:ext cx="9463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успешного танцевального номера необходим костюм, который будет уникальным, выразительным, а самое главное – соответствующий музыкальной композиции и хореографии номера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16C61-CE9C-D821-E160-059B798A0CFF}"/>
              </a:ext>
            </a:extLst>
          </p:cNvPr>
          <p:cNvSpPr txBox="1"/>
          <p:nvPr/>
        </p:nvSpPr>
        <p:spPr>
          <a:xfrm>
            <a:off x="1029810" y="4324758"/>
            <a:ext cx="857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Практическая значимость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81834-F970-302F-132E-FCF4905F24FA}"/>
              </a:ext>
            </a:extLst>
          </p:cNvPr>
          <p:cNvSpPr txBox="1"/>
          <p:nvPr/>
        </p:nvSpPr>
        <p:spPr>
          <a:xfrm>
            <a:off x="1029810" y="4966959"/>
            <a:ext cx="9712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Разработанный костюм поспособствует узнаваемости номера, украсит и подчеркнет его уникальность, а также повысит выразительность каждого выступающего, а в результате зритель увидит запоминающуюся постановку во всей своей самобытности</a:t>
            </a:r>
          </a:p>
        </p:txBody>
      </p:sp>
    </p:spTree>
    <p:extLst>
      <p:ext uri="{BB962C8B-B14F-4D97-AF65-F5344CB8AC3E}">
        <p14:creationId xmlns:p14="http://schemas.microsoft.com/office/powerpoint/2010/main" val="226175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4C7DA6-B736-6A47-4647-1E8B6523F8F3}"/>
              </a:ext>
            </a:extLst>
          </p:cNvPr>
          <p:cNvSpPr txBox="1"/>
          <p:nvPr/>
        </p:nvSpPr>
        <p:spPr>
          <a:xfrm>
            <a:off x="1830279" y="585926"/>
            <a:ext cx="8531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Сценический костюм – это средство оформления танца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1F327D-5D36-F833-077F-207D091F1D7C}"/>
              </a:ext>
            </a:extLst>
          </p:cNvPr>
          <p:cNvSpPr txBox="1"/>
          <p:nvPr/>
        </p:nvSpPr>
        <p:spPr>
          <a:xfrm>
            <a:off x="1606858" y="1873188"/>
            <a:ext cx="9172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Танцы бывают разные: спортивные, бальные, современные и народные, джаз, степ и т. д., но одно их связывает точно – </a:t>
            </a:r>
            <a:r>
              <a:rPr lang="ru-RU" b="1" dirty="0"/>
              <a:t>КОСТЮМ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Костюм – это важнейший элемент индивидуальности танцевального номера, это то из чего во многом складывается победа. В дизайне костюма все элементы должны работать на единый стиль номера. В нашем случае костюмы должны быть выполнены в </a:t>
            </a:r>
            <a:r>
              <a:rPr lang="ru-RU" b="1" dirty="0"/>
              <a:t>индийском стиле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1A46C-DF30-139D-EF2A-259B5A9468ED}"/>
              </a:ext>
            </a:extLst>
          </p:cNvPr>
          <p:cNvSpPr txBox="1"/>
          <p:nvPr/>
        </p:nvSpPr>
        <p:spPr>
          <a:xfrm>
            <a:off x="1412927" y="3542189"/>
            <a:ext cx="925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Требования к костюму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79406-414E-E768-5CB5-758696501B5D}"/>
              </a:ext>
            </a:extLst>
          </p:cNvPr>
          <p:cNvSpPr txBox="1"/>
          <p:nvPr/>
        </p:nvSpPr>
        <p:spPr>
          <a:xfrm>
            <a:off x="1606858" y="4110362"/>
            <a:ext cx="9259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Создать оригинальный костюм в индийском стиле, который поспособствует узнаваемости номера, все 6 костюмов должны гармонично сочетаться и отражать суть танца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Костюм должен быть удобным для юных спортсменов, должен быть сшит из эластичных материалов, ткань должна быть приятной к телу и , конечно же, не вызывать аллергию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Костюм должен быть выполнен в фирменных цветах коллектива для узнаваемости команды «Сириус» среди других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Необходимо учесть небольшой бюджет молодого коллектива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0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576EE-6CF6-10EB-C322-89A3A93E32B3}"/>
              </a:ext>
            </a:extLst>
          </p:cNvPr>
          <p:cNvSpPr txBox="1"/>
          <p:nvPr/>
        </p:nvSpPr>
        <p:spPr>
          <a:xfrm>
            <a:off x="3844031" y="763479"/>
            <a:ext cx="431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Портрет потребителя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31C8D-8CD9-7DAC-0E1F-06E0D07D5F54}"/>
              </a:ext>
            </a:extLst>
          </p:cNvPr>
          <p:cNvSpPr txBox="1"/>
          <p:nvPr/>
        </p:nvSpPr>
        <p:spPr>
          <a:xfrm>
            <a:off x="1577266" y="1597111"/>
            <a:ext cx="9037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Участницам коллектива 10-11 лет, в этом возрасте детям нравится все новое, стильное, яркое, и чтобы костюм не был слишком детским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Музыкальное сопровождение номера – индийская 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танце присутствует хореография с элементами индийского танца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Девочки танцуют спортивный танец с гимнастическими элементами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610824-FD3E-2AE1-F074-861A29781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47" y="3137453"/>
            <a:ext cx="2886318" cy="28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6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736F71-2D8C-D61B-832B-BCD7E3F21E22}"/>
              </a:ext>
            </a:extLst>
          </p:cNvPr>
          <p:cNvSpPr txBox="1"/>
          <p:nvPr/>
        </p:nvSpPr>
        <p:spPr>
          <a:xfrm>
            <a:off x="4279037" y="674703"/>
            <a:ext cx="3331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Эскизный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C00000"/>
                </a:solidFill>
              </a:rPr>
              <a:t>поиск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37161-062A-0175-B7AB-0635211EF234}"/>
              </a:ext>
            </a:extLst>
          </p:cNvPr>
          <p:cNvSpPr txBox="1"/>
          <p:nvPr/>
        </p:nvSpPr>
        <p:spPr>
          <a:xfrm>
            <a:off x="5811552" y="2448447"/>
            <a:ext cx="510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После ознакомления с портретом потребителя и когда были поставлены все проектные задачи и определены пути их решения мною был выполнен эскизный поиск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Я подготовила 3 варианта </a:t>
            </a:r>
            <a:r>
              <a:rPr lang="ru-RU" dirty="0" err="1"/>
              <a:t>форэскизов</a:t>
            </a:r>
            <a:r>
              <a:rPr lang="ru-RU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Форэскиз</a:t>
            </a:r>
            <a:r>
              <a:rPr lang="ru-RU" dirty="0"/>
              <a:t> – это предварительный эскиз, набросок будущего эскиза, он рисуется без тщательной прорисовки элементов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C40D30-F14F-9E1B-3901-5AB22D395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85" y="1427580"/>
            <a:ext cx="3453598" cy="4604797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336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28EE82-A1C5-B6C0-3F56-97CA53C85E7A}"/>
              </a:ext>
            </a:extLst>
          </p:cNvPr>
          <p:cNvSpPr txBox="1"/>
          <p:nvPr/>
        </p:nvSpPr>
        <p:spPr>
          <a:xfrm>
            <a:off x="746692" y="725685"/>
            <a:ext cx="10851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Утверждение эскизов руководителем команды «Сириус»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EC1FC-6047-3DF5-FE8E-12D2E11FD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08" y="1495432"/>
            <a:ext cx="6025584" cy="4519188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Маркеры-галочки">
            <a:extLst>
              <a:ext uri="{FF2B5EF4-FFF2-40B4-BE49-F238E27FC236}">
                <a16:creationId xmlns:a16="http://schemas.microsoft.com/office/drawing/2014/main" id="{1B913D15-72AC-5E92-6AC1-25C2E9418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1592" y="47915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5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C9621D-70A6-404F-52A9-2F182921E341}"/>
              </a:ext>
            </a:extLst>
          </p:cNvPr>
          <p:cNvSpPr txBox="1"/>
          <p:nvPr/>
        </p:nvSpPr>
        <p:spPr>
          <a:xfrm>
            <a:off x="2823099" y="701336"/>
            <a:ext cx="6683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Итоговый эскиз для всей команды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CDB8E0-95D2-6C72-8C90-E55F00FAD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99" y="1347667"/>
            <a:ext cx="6555993" cy="4765296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918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6ECED-3265-9356-4E69-AA652AC55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85" y="769655"/>
            <a:ext cx="4267805" cy="3087122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4745D-5069-5135-EBA8-8D1D54E17237}"/>
              </a:ext>
            </a:extLst>
          </p:cNvPr>
          <p:cNvSpPr txBox="1"/>
          <p:nvPr/>
        </p:nvSpPr>
        <p:spPr>
          <a:xfrm>
            <a:off x="887239" y="3939326"/>
            <a:ext cx="1057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индийских костюмах нет простых линий, они зачастую многослойные, вычурные, во многом неудобные, но нам был необходим удобный костюм, поэтому многослойность я создала путем сшивания двух вещей между собой, чтобы не нагружать артиста лишним слоем ткани, но при этом остается эффект помпезности.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удобства я решила сделать юбку-шорты, это удобно, как брюки, но также привлекательно, как юбка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Цветовая гамма всех 6 костюмов гармонирует между собой. Использованные цвета свойственны индийской культуре. Красный и синий цвет – это фирменные цвета коллектива, используя их, я смогла подчеркнуть их фирменный стиль </a:t>
            </a:r>
          </a:p>
        </p:txBody>
      </p:sp>
    </p:spTree>
    <p:extLst>
      <p:ext uri="{BB962C8B-B14F-4D97-AF65-F5344CB8AC3E}">
        <p14:creationId xmlns:p14="http://schemas.microsoft.com/office/powerpoint/2010/main" val="419123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EB4897-8F78-855A-3B53-C6D8554C1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431" y="1722822"/>
            <a:ext cx="4549806" cy="3412355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A859D3-4DE8-0B55-541C-F4C50EF32ADF}"/>
              </a:ext>
            </a:extLst>
          </p:cNvPr>
          <p:cNvSpPr txBox="1"/>
          <p:nvPr/>
        </p:nvSpPr>
        <p:spPr>
          <a:xfrm>
            <a:off x="5260557" y="1038687"/>
            <a:ext cx="5396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Далее были изучены материалы, подобраны ткани и декоративные элементы. Мы использовали </a:t>
            </a:r>
            <a:r>
              <a:rPr lang="ru-RU" dirty="0" err="1"/>
              <a:t>полиэстровый</a:t>
            </a:r>
            <a:r>
              <a:rPr lang="ru-RU" dirty="0"/>
              <a:t> шёлк, а также трикотаж - стрейч. Он держит форму в спокойном состоянии, но также пластичен и гибок при экстремальных растяжениях, что важно для танцоров. Кружево стало неотъемлемой частью каждого наряда.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49667-13D7-B052-8FB5-8F10F9DD18C5}"/>
              </a:ext>
            </a:extLst>
          </p:cNvPr>
          <p:cNvSpPr txBox="1"/>
          <p:nvPr/>
        </p:nvSpPr>
        <p:spPr>
          <a:xfrm>
            <a:off x="5260557" y="3870664"/>
            <a:ext cx="504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Затем мы сняли мерки с участниц коллектива и отправили эскизы, мерки и закупленные ткани и декоративные элементы в ателье портнихе.</a:t>
            </a:r>
          </a:p>
        </p:txBody>
      </p:sp>
    </p:spTree>
    <p:extLst>
      <p:ext uri="{BB962C8B-B14F-4D97-AF65-F5344CB8AC3E}">
        <p14:creationId xmlns:p14="http://schemas.microsoft.com/office/powerpoint/2010/main" val="2436446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991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 ГБОУ Школа №1505 «Преображенская», ул. 2-я Пугачевская, 7  Творческий проект  «Эскиз сценического костюма для команды по чир спорту «Сириус»</vt:lpstr>
      <vt:lpstr>Проблема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ГБОУ Школа №1505 «Преображенская», ул. 2-я Пугачевская, 7  Творческий проект  «Эскиз сценического костюма для команды по чир спорту «Сириус»</dc:title>
  <dc:creator>Андрей Никонов</dc:creator>
  <cp:lastModifiedBy>Андрей Никонов</cp:lastModifiedBy>
  <cp:revision>2</cp:revision>
  <dcterms:created xsi:type="dcterms:W3CDTF">2024-01-13T12:41:58Z</dcterms:created>
  <dcterms:modified xsi:type="dcterms:W3CDTF">2024-01-13T15:39:39Z</dcterms:modified>
</cp:coreProperties>
</file>