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D90245"/>
    <a:srgbClr val="CB03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A9974-196A-4DBC-A683-8B9230B00FBE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909EF-5212-41DB-AC6C-850B24F4D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814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909EF-5212-41DB-AC6C-850B24F4D02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95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9288A78-0DC8-4D49-9B50-16BF5A6179AD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DB47E87-1F22-4759-9A43-9AB2D726E3C3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5BA0C19-71D1-4729-B1F3-DF5C8EDD9E1B}" type="slidenum">
              <a:rPr/>
              <a:pPr/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7D6431F-5229-4619-BC3A-A10331A1AC48}" type="slidenum">
              <a:rPr/>
              <a:pPr/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5D52497B-E9D5-4568-9CED-04E3B66020A7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86A78341-244E-4E02-B0FF-55E691FA2E43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604E84EA-8C3D-4E37-A3D0-4A3F27664D60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AF8FC39-BACE-4EF5-B8BC-4B16C77F530F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AD1249B-4968-47A6-A2E2-CAE2D3BFA637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12C5046-7F22-4CE4-9404-06B04324E733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CEB59A1F-0657-4F18-9405-648B5176802E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414B962-E7A4-4C7B-99AC-326959E42DE9}" type="slidenum">
              <a:rPr/>
              <a:pPr/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BB9EA15-A628-4977-8707-27492DEB5FA6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52090A32-83CA-422D-AF72-3A95DAB29973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70D1DEF0-8CDA-4B38-8086-0F8F057C0EC7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394447C0-8A0B-4709-ACB3-E58960182DDA}" type="slidenum">
              <a:rPr/>
              <a:pPr/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C4CA088F-DF51-47F9-A6D2-264B62283B1A}" type="slidenum">
              <a:rPr/>
              <a:pPr/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3C1157B-6FCA-433F-BEEE-9F30F4C4AAB9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5BADC51-0572-4713-B26E-5BDFE9E968C8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F316888-53A8-42F9-A513-ECD5F61FE3D6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1AC855E-D839-47FE-8CD0-8B5761D6A3D2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D804C3B-D3A7-4CDB-9097-A04E1298F02B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7C41586-221C-4B6C-95CC-DA81523CAD44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428990F-472D-4952-8F30-51E3BE1CD50F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4400" b="0" strike="noStrike" spc="-1">
                <a:solidFill>
                  <a:srgbClr val="000000"/>
                </a:solidFill>
                <a:latin typeface="Calibri"/>
              </a:rPr>
              <a:t>Образец заголовка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lang="ru-RU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rgbClr val="8B8B8B"/>
                </a:solidFill>
                <a:latin typeface="Calibri"/>
              </a:rPr>
              <a:t>&lt;дата/время&gt;</a:t>
            </a:r>
            <a:endParaRPr lang="ru-RU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lang="ru-RU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lang="ru-RU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31F9CF2-64CA-428A-94BA-69F0AE10734F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4400" b="0" strike="noStrike" spc="-1">
                <a:solidFill>
                  <a:srgbClr val="000000"/>
                </a:solidFill>
                <a:latin typeface="Calibri"/>
              </a:rPr>
              <a:t>Образец заголовка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dt" idx="4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lang="ru-RU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rgbClr val="8B8B8B"/>
                </a:solidFill>
                <a:latin typeface="Calibri"/>
              </a:rPr>
              <a:t>&lt;дата/время&gt;</a:t>
            </a:r>
            <a:endParaRPr lang="ru-RU" sz="1200" b="0" strike="noStrike" spc="-1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ftr" idx="5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lang="ru-RU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sldNum" idx="6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lang="ru-RU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60D54A4-55FA-4BBB-9FC6-E4DA86E14674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Прямоугольник 4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214200" y="357120"/>
            <a:ext cx="8429400" cy="23270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5400" b="0" i="1" strike="noStrike" spc="-1">
                <a:solidFill>
                  <a:srgbClr val="00F2EA"/>
                </a:solidFill>
                <a:latin typeface="Arial Black"/>
              </a:rPr>
              <a:t>Ti</a:t>
            </a:r>
            <a:r>
              <a:rPr lang="en-US" sz="5400" b="0" i="1" strike="noStrike" spc="-1">
                <a:solidFill>
                  <a:srgbClr val="FFFFFF"/>
                </a:solidFill>
                <a:latin typeface="Arial Black"/>
              </a:rPr>
              <a:t>k</a:t>
            </a:r>
            <a:r>
              <a:rPr lang="en-US" sz="5400" b="0" i="1" strike="noStrike" spc="-1">
                <a:solidFill>
                  <a:srgbClr val="FF0050"/>
                </a:solidFill>
                <a:latin typeface="Arial Black"/>
              </a:rPr>
              <a:t>To</a:t>
            </a:r>
            <a:r>
              <a:rPr lang="en-US" sz="5400" b="0" i="1" strike="noStrike" spc="-1">
                <a:solidFill>
                  <a:srgbClr val="FFFFFF"/>
                </a:solidFill>
                <a:latin typeface="Arial Black"/>
              </a:rPr>
              <a:t>k</a:t>
            </a:r>
            <a:r>
              <a:rPr lang="ru-RU" sz="5400" b="0" strike="noStrike" spc="-1">
                <a:solidFill>
                  <a:srgbClr val="000000"/>
                </a:solidFill>
                <a:latin typeface="Arial Black"/>
              </a:rPr>
              <a:t> </a:t>
            </a:r>
            <a:r>
              <a:rPr lang="ru-RU" sz="5400" b="0" strike="noStrike" spc="-1">
                <a:solidFill>
                  <a:srgbClr val="FFFFFF"/>
                </a:solidFill>
                <a:latin typeface="Arial Black"/>
              </a:rPr>
              <a:t>- </a:t>
            </a:r>
            <a:r>
              <a:rPr lang="ru-RU" sz="5400" b="0" strike="noStrike" spc="-1">
                <a:solidFill>
                  <a:srgbClr val="00F2EA"/>
                </a:solidFill>
                <a:latin typeface="Arial Black"/>
              </a:rPr>
              <a:t>помощник</a:t>
            </a:r>
            <a:r>
              <a:rPr lang="ru-RU" sz="5400" b="0" strike="noStrike" spc="-1">
                <a:solidFill>
                  <a:srgbClr val="FFFFFF"/>
                </a:solidFill>
                <a:latin typeface="Arial Black"/>
              </a:rPr>
              <a:t> </a:t>
            </a:r>
            <a:r>
              <a:rPr sz="5400"/>
              <a:t/>
            </a:r>
            <a:br>
              <a:rPr sz="5400"/>
            </a:br>
            <a:r>
              <a:rPr lang="ru-RU" sz="5400" b="0" strike="noStrike" spc="-1">
                <a:solidFill>
                  <a:srgbClr val="FFFFFF"/>
                </a:solidFill>
                <a:latin typeface="Arial Black"/>
              </a:rPr>
              <a:t>в учебном </a:t>
            </a:r>
            <a:r>
              <a:rPr sz="5400"/>
              <a:t/>
            </a:r>
            <a:br>
              <a:rPr sz="5400"/>
            </a:br>
            <a:r>
              <a:rPr lang="ru-RU" sz="5400" b="0" strike="noStrike" spc="-1">
                <a:solidFill>
                  <a:srgbClr val="FF0050"/>
                </a:solidFill>
                <a:latin typeface="Arial Black"/>
              </a:rPr>
              <a:t>процессе</a:t>
            </a:r>
            <a:r>
              <a:rPr lang="ru-RU" sz="5400" b="0" strike="noStrike" spc="-1">
                <a:solidFill>
                  <a:srgbClr val="FFFFFF"/>
                </a:solidFill>
                <a:latin typeface="Arial Black"/>
              </a:rPr>
              <a:t> </a:t>
            </a:r>
            <a:endParaRPr lang="ru-RU" sz="5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TextBox 3"/>
          <p:cNvSpPr/>
          <p:nvPr/>
        </p:nvSpPr>
        <p:spPr>
          <a:xfrm>
            <a:off x="4214880" y="4786200"/>
            <a:ext cx="4785840" cy="193753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  <a:buNone/>
            </a:pPr>
            <a:r>
              <a:rPr lang="ru-RU" sz="2000" b="1" strike="noStrike" spc="-1" dirty="0">
                <a:solidFill>
                  <a:srgbClr val="FFFFFF"/>
                </a:solidFill>
                <a:latin typeface="Times New Roman"/>
              </a:rPr>
              <a:t>Консультант:</a:t>
            </a:r>
            <a:r>
              <a:rPr lang="ru-RU" sz="2000" b="0" strike="noStrike" spc="-1" dirty="0">
                <a:solidFill>
                  <a:srgbClr val="FFFFFF"/>
                </a:solidFill>
                <a:latin typeface="Times New Roman"/>
              </a:rPr>
              <a:t> Сумарокова В. Ф. </a:t>
            </a:r>
            <a:endParaRPr lang="ru-RU" sz="20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lang="ru-RU" sz="2000" b="1" strike="noStrike" spc="-1" dirty="0">
                <a:solidFill>
                  <a:srgbClr val="FFFFFF"/>
                </a:solidFill>
                <a:latin typeface="Times New Roman"/>
              </a:rPr>
              <a:t>Руководитель:</a:t>
            </a:r>
            <a:r>
              <a:rPr lang="ru-RU" sz="2000" b="0" strike="noStrike" spc="-1" dirty="0">
                <a:solidFill>
                  <a:srgbClr val="FFFFFF"/>
                </a:solidFill>
                <a:latin typeface="Times New Roman"/>
              </a:rPr>
              <a:t> Бугрова Дарья</a:t>
            </a:r>
            <a:endParaRPr lang="ru-RU" sz="20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lang="ru-RU" sz="2000" b="1" strike="noStrike" spc="-1" dirty="0">
                <a:solidFill>
                  <a:srgbClr val="FFFFFF"/>
                </a:solidFill>
                <a:latin typeface="Times New Roman"/>
              </a:rPr>
              <a:t>Участники:</a:t>
            </a:r>
            <a:r>
              <a:rPr lang="ru-RU" sz="2000" b="0" strike="noStrike" spc="-1" dirty="0">
                <a:solidFill>
                  <a:srgbClr val="FFFFFF"/>
                </a:solidFill>
                <a:latin typeface="Times New Roman"/>
              </a:rPr>
              <a:t> Утамова Мадина </a:t>
            </a:r>
            <a:endParaRPr lang="ru-RU" sz="20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lang="ru-RU" sz="2000" b="0" strike="noStrike" spc="-1" dirty="0">
                <a:solidFill>
                  <a:srgbClr val="FFFFFF"/>
                </a:solidFill>
                <a:latin typeface="Times New Roman"/>
              </a:rPr>
              <a:t>                      </a:t>
            </a:r>
            <a:r>
              <a:rPr lang="ru-RU" sz="2000" b="0" strike="noStrike" spc="-1" dirty="0" err="1">
                <a:solidFill>
                  <a:srgbClr val="FFFFFF"/>
                </a:solidFill>
                <a:latin typeface="Times New Roman"/>
              </a:rPr>
              <a:t>Хайретдинова</a:t>
            </a:r>
            <a:r>
              <a:rPr lang="ru-RU" sz="2000" b="0" strike="noStrike" spc="-1" dirty="0">
                <a:solidFill>
                  <a:srgbClr val="FFFFFF"/>
                </a:solidFill>
                <a:latin typeface="Times New Roman"/>
              </a:rPr>
              <a:t> Алина</a:t>
            </a:r>
            <a:endParaRPr lang="ru-RU" sz="20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lang="ru-RU" sz="2000" b="0" strike="noStrike" spc="-1" dirty="0">
                <a:solidFill>
                  <a:srgbClr val="FFFFFF"/>
                </a:solidFill>
                <a:latin typeface="Times New Roman"/>
              </a:rPr>
              <a:t>                      </a:t>
            </a:r>
            <a:r>
              <a:rPr lang="ru-RU" sz="2000" b="0" strike="noStrike" spc="-1" dirty="0" smtClean="0">
                <a:solidFill>
                  <a:srgbClr val="FFFFFF"/>
                </a:solidFill>
                <a:latin typeface="Times New Roman"/>
              </a:rPr>
              <a:t>Абдуллаева Джум</a:t>
            </a:r>
            <a:r>
              <a:rPr lang="ru-RU" sz="2000" b="0" strike="noStrike" spc="-1" dirty="0" smtClean="0">
                <a:solidFill>
                  <a:srgbClr val="FFFFFF"/>
                </a:solidFill>
                <a:latin typeface="Calibri"/>
              </a:rPr>
              <a:t>а</a:t>
            </a:r>
          </a:p>
          <a:p>
            <a:pPr algn="r">
              <a:lnSpc>
                <a:spcPct val="100000"/>
              </a:lnSpc>
              <a:buNone/>
            </a:pPr>
            <a:r>
              <a:rPr lang="ru-RU" sz="2000" b="0" strike="noStrike" spc="-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Берхина </a:t>
            </a:r>
            <a:r>
              <a:rPr lang="ru-RU" sz="2000" spc="-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b="0" strike="noStrike" spc="-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лёна </a:t>
            </a:r>
            <a:r>
              <a:rPr lang="ru-RU" sz="2000" b="0" strike="noStrike" spc="-1" dirty="0" smtClean="0">
                <a:solidFill>
                  <a:srgbClr val="FFFFFF"/>
                </a:solidFill>
                <a:latin typeface="Calibri"/>
              </a:rPr>
              <a:t>  </a:t>
            </a:r>
            <a:endParaRPr lang="ru-RU" sz="2000" b="0" strike="noStrike" spc="-1" dirty="0">
              <a:latin typeface="Arial"/>
            </a:endParaRPr>
          </a:p>
        </p:txBody>
      </p:sp>
      <p:pic>
        <p:nvPicPr>
          <p:cNvPr id="85" name="Picture 3" descr="C:\Users\Bugca\OneDrive\Рабочий стол\162502948920d2b29aa429584dadec0a56bb0c8d5c.png"/>
          <p:cNvPicPr/>
          <p:nvPr/>
        </p:nvPicPr>
        <p:blipFill>
          <a:blip r:embed="rId2"/>
          <a:stretch/>
        </p:blipFill>
        <p:spPr>
          <a:xfrm>
            <a:off x="-571680" y="3071880"/>
            <a:ext cx="5214600" cy="52146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Прямоугольник 4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214200" y="357120"/>
            <a:ext cx="8429400" cy="12139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5400" b="0" strike="noStrike" spc="-1">
                <a:solidFill>
                  <a:srgbClr val="00F2EA"/>
                </a:solidFill>
                <a:latin typeface="Arial Black"/>
              </a:rPr>
              <a:t>Акт</a:t>
            </a:r>
            <a:r>
              <a:rPr lang="ru-RU" sz="5400" b="0" strike="noStrike" spc="-1">
                <a:solidFill>
                  <a:srgbClr val="FFFFFF"/>
                </a:solidFill>
                <a:latin typeface="Arial Black"/>
              </a:rPr>
              <a:t>уальн</a:t>
            </a:r>
            <a:r>
              <a:rPr lang="ru-RU" sz="5400" b="0" strike="noStrike" spc="-1">
                <a:solidFill>
                  <a:srgbClr val="FF0050"/>
                </a:solidFill>
                <a:latin typeface="Arial Black"/>
              </a:rPr>
              <a:t>ость</a:t>
            </a:r>
            <a:endParaRPr lang="ru-RU" sz="5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TextBox 3"/>
          <p:cNvSpPr/>
          <p:nvPr/>
        </p:nvSpPr>
        <p:spPr>
          <a:xfrm>
            <a:off x="928662" y="1928802"/>
            <a:ext cx="8715240" cy="310708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2800" spc="-1" dirty="0" smtClean="0">
                <a:solidFill>
                  <a:srgbClr val="FFFFFF"/>
                </a:solidFill>
                <a:latin typeface="Times New Roman"/>
              </a:rPr>
              <a:t>+  - Визуальность</a:t>
            </a:r>
          </a:p>
          <a:p>
            <a:pPr>
              <a:lnSpc>
                <a:spcPct val="100000"/>
              </a:lnSpc>
              <a:buNone/>
            </a:pPr>
            <a:endParaRPr lang="ru-RU" sz="2800" spc="-1" dirty="0" smtClean="0">
              <a:solidFill>
                <a:srgbClr val="FFFFFF"/>
              </a:solidFill>
              <a:latin typeface="Times New Roman"/>
            </a:endParaRPr>
          </a:p>
          <a:p>
            <a:pPr>
              <a:lnSpc>
                <a:spcPct val="100000"/>
              </a:lnSpc>
              <a:buNone/>
            </a:pPr>
            <a:r>
              <a:rPr lang="ru-RU" sz="2800" b="0" strike="noStrike" spc="-1" dirty="0">
                <a:solidFill>
                  <a:srgbClr val="FFFFFF"/>
                </a:solidFill>
                <a:latin typeface="Times New Roman"/>
              </a:rPr>
              <a:t> </a:t>
            </a:r>
            <a:r>
              <a:rPr lang="ru-RU" sz="2800" b="0" strike="noStrike" spc="-1" dirty="0" smtClean="0">
                <a:solidFill>
                  <a:srgbClr val="FFFFFF"/>
                </a:solidFill>
                <a:latin typeface="Times New Roman"/>
              </a:rPr>
              <a:t>   - короткие видео </a:t>
            </a:r>
          </a:p>
          <a:p>
            <a:pPr>
              <a:lnSpc>
                <a:spcPct val="100000"/>
              </a:lnSpc>
              <a:buNone/>
            </a:pPr>
            <a:endParaRPr lang="ru-RU" sz="2800" b="0" strike="noStrike" spc="-1" dirty="0" smtClean="0">
              <a:solidFill>
                <a:srgbClr val="FFFFFF"/>
              </a:solidFill>
              <a:latin typeface="Times New Roman"/>
            </a:endParaRPr>
          </a:p>
          <a:p>
            <a:pPr>
              <a:lnSpc>
                <a:spcPct val="100000"/>
              </a:lnSpc>
              <a:buNone/>
            </a:pPr>
            <a:r>
              <a:rPr lang="ru-RU" sz="2800" spc="-1" dirty="0">
                <a:solidFill>
                  <a:srgbClr val="FFFFFF"/>
                </a:solidFill>
                <a:latin typeface="Times New Roman"/>
              </a:rPr>
              <a:t> </a:t>
            </a:r>
            <a:r>
              <a:rPr lang="ru-RU" sz="2800" spc="-1" dirty="0" smtClean="0">
                <a:solidFill>
                  <a:srgbClr val="FFFFFF"/>
                </a:solidFill>
                <a:latin typeface="Times New Roman"/>
              </a:rPr>
              <a:t>   - научные эксперименты ( демонстрация )</a:t>
            </a:r>
          </a:p>
          <a:p>
            <a:pPr>
              <a:lnSpc>
                <a:spcPct val="100000"/>
              </a:lnSpc>
              <a:buNone/>
            </a:pPr>
            <a:endParaRPr lang="ru-RU" sz="2800" spc="-1" dirty="0" smtClean="0">
              <a:solidFill>
                <a:srgbClr val="FFFFFF"/>
              </a:solidFill>
              <a:latin typeface="Times New Roman"/>
            </a:endParaRPr>
          </a:p>
          <a:p>
            <a:pPr>
              <a:lnSpc>
                <a:spcPct val="100000"/>
              </a:lnSpc>
              <a:buNone/>
            </a:pPr>
            <a:r>
              <a:rPr lang="ru-RU" sz="2800" b="0" strike="noStrike" spc="-1" dirty="0">
                <a:solidFill>
                  <a:srgbClr val="FFFFFF"/>
                </a:solidFill>
                <a:latin typeface="Times New Roman"/>
              </a:rPr>
              <a:t> </a:t>
            </a:r>
            <a:r>
              <a:rPr lang="ru-RU" sz="2800" b="0" strike="noStrike" spc="-1" dirty="0" smtClean="0">
                <a:solidFill>
                  <a:srgbClr val="FFFFFF"/>
                </a:solidFill>
                <a:latin typeface="Times New Roman"/>
              </a:rPr>
              <a:t>   - научные факты ( видео)</a:t>
            </a:r>
            <a:endParaRPr lang="ru-RU" sz="2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Прямоугольник 4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214200" y="357120"/>
            <a:ext cx="8429400" cy="1428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5400" b="0" strike="noStrike" spc="-1" dirty="0" smtClean="0">
                <a:solidFill>
                  <a:srgbClr val="00F2EA"/>
                </a:solidFill>
                <a:latin typeface="Arial Black"/>
              </a:rPr>
              <a:t>  Про</a:t>
            </a:r>
            <a:r>
              <a:rPr lang="ru-RU" sz="5400" b="0" strike="noStrike" spc="-1" dirty="0" smtClean="0">
                <a:solidFill>
                  <a:srgbClr val="FFFFFF"/>
                </a:solidFill>
                <a:latin typeface="Arial Black"/>
              </a:rPr>
              <a:t>бл</a:t>
            </a:r>
            <a:r>
              <a:rPr lang="ru-RU" sz="5400" b="0" strike="noStrike" spc="-1" dirty="0" smtClean="0">
                <a:solidFill>
                  <a:srgbClr val="FF0050"/>
                </a:solidFill>
                <a:latin typeface="Arial Black"/>
              </a:rPr>
              <a:t>ема</a:t>
            </a:r>
            <a:endParaRPr lang="ru-RU" sz="5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TextBox 3"/>
          <p:cNvSpPr/>
          <p:nvPr/>
        </p:nvSpPr>
        <p:spPr>
          <a:xfrm>
            <a:off x="827584" y="1980000"/>
            <a:ext cx="7272808" cy="230687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sz="2400" b="0" strike="noStrike" spc="-1" dirty="0" smtClean="0">
                <a:solidFill>
                  <a:srgbClr val="FFFFFF"/>
                </a:solidFill>
                <a:latin typeface="Times New Roman"/>
              </a:rPr>
              <a:t>	</a:t>
            </a:r>
            <a:r>
              <a:rPr lang="ru-RU" sz="2400" spc="-1" dirty="0" smtClean="0">
                <a:solidFill>
                  <a:srgbClr val="FFFFFF"/>
                </a:solidFill>
                <a:latin typeface="Times New Roman"/>
              </a:rPr>
              <a:t>М</a:t>
            </a:r>
            <a:r>
              <a:rPr lang="ru-RU" sz="2400" spc="-1" dirty="0" smtClean="0">
                <a:solidFill>
                  <a:srgbClr val="FFFFFF"/>
                </a:solidFill>
                <a:latin typeface="Times New Roman"/>
              </a:rPr>
              <a:t>ногие родители считают, что в Тик Ток одна не полезная информация.</a:t>
            </a:r>
            <a:endParaRPr lang="ru-RU" sz="24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  <a:buNone/>
            </a:pPr>
            <a:r>
              <a:rPr lang="ru-RU" sz="2400" b="0" strike="noStrike" spc="-1" dirty="0" smtClean="0">
                <a:solidFill>
                  <a:srgbClr val="FFFFFF"/>
                </a:solidFill>
                <a:latin typeface="Times New Roman"/>
              </a:rPr>
              <a:t>	Мы </a:t>
            </a:r>
            <a:r>
              <a:rPr lang="ru-RU" sz="2400" b="0" strike="noStrike" spc="-1" dirty="0">
                <a:solidFill>
                  <a:srgbClr val="FFFFFF"/>
                </a:solidFill>
                <a:latin typeface="Times New Roman"/>
              </a:rPr>
              <a:t>хотим показать и рассказать, что это не </a:t>
            </a:r>
            <a:r>
              <a:rPr lang="ru-RU" sz="2400" b="0" strike="noStrike" spc="-1" dirty="0" smtClean="0">
                <a:solidFill>
                  <a:srgbClr val="FFFFFF"/>
                </a:solidFill>
                <a:latin typeface="Times New Roman"/>
              </a:rPr>
              <a:t>так!</a:t>
            </a:r>
            <a:endParaRPr lang="ru-RU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Прямоугольник 4"/>
          <p:cNvSpPr/>
          <p:nvPr/>
        </p:nvSpPr>
        <p:spPr>
          <a:xfrm>
            <a:off x="-28422" y="0"/>
            <a:ext cx="9143640" cy="685764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214200" y="357120"/>
            <a:ext cx="8429400" cy="10713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5400" b="0" strike="noStrike" spc="-1" dirty="0" smtClean="0">
                <a:solidFill>
                  <a:srgbClr val="00F2EA"/>
                </a:solidFill>
                <a:latin typeface="Arial Black"/>
              </a:rPr>
              <a:t>   Ц</a:t>
            </a:r>
            <a:r>
              <a:rPr lang="ru-RU" sz="5400" b="0" strike="noStrike" spc="-1" dirty="0" smtClean="0">
                <a:solidFill>
                  <a:srgbClr val="FFFFFF"/>
                </a:solidFill>
                <a:latin typeface="Arial Black"/>
              </a:rPr>
              <a:t>ел</a:t>
            </a:r>
            <a:r>
              <a:rPr lang="ru-RU" sz="5400" b="0" strike="noStrike" spc="-1" dirty="0" smtClean="0">
                <a:solidFill>
                  <a:srgbClr val="FF0050"/>
                </a:solidFill>
                <a:latin typeface="Arial Black"/>
              </a:rPr>
              <a:t>ь</a:t>
            </a:r>
            <a:endParaRPr lang="ru-RU" sz="5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2276872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spc="-1" dirty="0" smtClean="0">
                <a:solidFill>
                  <a:srgbClr val="FFFFFF"/>
                </a:solidFill>
                <a:latin typeface="Times New Roman"/>
              </a:rPr>
              <a:t>	Демонстрация </a:t>
            </a:r>
            <a:r>
              <a:rPr lang="ru-RU" sz="2400" spc="-1" dirty="0" smtClean="0">
                <a:solidFill>
                  <a:srgbClr val="FFFFFF"/>
                </a:solidFill>
                <a:latin typeface="Times New Roman"/>
              </a:rPr>
              <a:t>применения</a:t>
            </a:r>
            <a:r>
              <a:rPr lang="ru-RU" sz="2400" spc="-1" dirty="0" smtClean="0">
                <a:solidFill>
                  <a:srgbClr val="FFFFFF"/>
                </a:solidFill>
                <a:latin typeface="Times New Roman"/>
              </a:rPr>
              <a:t> </a:t>
            </a:r>
            <a:r>
              <a:rPr lang="ru-RU" sz="2400" b="1" u="sng" spc="-1" dirty="0">
                <a:solidFill>
                  <a:srgbClr val="FFFFFF"/>
                </a:solidFill>
                <a:latin typeface="Times New Roman"/>
              </a:rPr>
              <a:t>Т</a:t>
            </a:r>
            <a:r>
              <a:rPr lang="ru-RU" sz="2400" b="1" u="sng" spc="-1" dirty="0" smtClean="0">
                <a:solidFill>
                  <a:srgbClr val="FFFFFF"/>
                </a:solidFill>
                <a:latin typeface="Times New Roman"/>
              </a:rPr>
              <a:t>ик </a:t>
            </a:r>
            <a:r>
              <a:rPr lang="ru-RU" sz="2400" b="1" u="sng" spc="-1" dirty="0" smtClean="0">
                <a:solidFill>
                  <a:srgbClr val="FFFFFF"/>
                </a:solidFill>
                <a:latin typeface="Times New Roman"/>
              </a:rPr>
              <a:t>тока</a:t>
            </a:r>
            <a:r>
              <a:rPr lang="ru-RU" sz="2400" spc="-1" dirty="0">
                <a:solidFill>
                  <a:srgbClr val="FFFFFF"/>
                </a:solidFill>
                <a:latin typeface="Times New Roman"/>
              </a:rPr>
              <a:t> </a:t>
            </a:r>
            <a:r>
              <a:rPr lang="ru-RU" sz="2400" spc="-1" dirty="0" smtClean="0">
                <a:solidFill>
                  <a:srgbClr val="FFFFFF"/>
                </a:solidFill>
                <a:latin typeface="Times New Roman"/>
              </a:rPr>
              <a:t>в учебном процессе.</a:t>
            </a:r>
            <a:endParaRPr lang="ru-RU" sz="2400" spc="-1" dirty="0">
              <a:solidFill>
                <a:srgbClr val="FFFFFF"/>
              </a:solidFill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214200" y="357120"/>
            <a:ext cx="8429400" cy="13568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5400" b="0" strike="noStrike" spc="-1" dirty="0" smtClean="0">
                <a:solidFill>
                  <a:srgbClr val="00F2EA"/>
                </a:solidFill>
                <a:latin typeface="Arial Black"/>
              </a:rPr>
              <a:t>  За</a:t>
            </a:r>
            <a:r>
              <a:rPr lang="ru-RU" sz="5400" b="0" strike="noStrike" spc="-1" dirty="0" smtClean="0">
                <a:solidFill>
                  <a:srgbClr val="FFFFFF"/>
                </a:solidFill>
                <a:latin typeface="Arial Black"/>
              </a:rPr>
              <a:t>да</a:t>
            </a:r>
            <a:r>
              <a:rPr lang="ru-RU" sz="5400" b="0" strike="noStrike" spc="-1" dirty="0" smtClean="0">
                <a:solidFill>
                  <a:srgbClr val="FF0050"/>
                </a:solidFill>
                <a:latin typeface="Arial Black"/>
              </a:rPr>
              <a:t>чи</a:t>
            </a:r>
            <a:endParaRPr lang="ru-RU" sz="5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4" y="1713960"/>
            <a:ext cx="756084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ru-RU" sz="2400" spc="-1" dirty="0" smtClean="0">
                <a:solidFill>
                  <a:srgbClr val="FFFFFF"/>
                </a:solidFill>
                <a:latin typeface="Times New Roman"/>
              </a:rPr>
              <a:t>Поиск </a:t>
            </a:r>
            <a:r>
              <a:rPr lang="ru-RU" sz="2400" spc="-1" dirty="0">
                <a:solidFill>
                  <a:srgbClr val="FFFFFF"/>
                </a:solidFill>
                <a:latin typeface="Times New Roman"/>
              </a:rPr>
              <a:t>образовательных материалов в Тик Токе</a:t>
            </a:r>
            <a:r>
              <a:rPr lang="ru-RU" sz="2400" spc="-1" dirty="0" smtClean="0">
                <a:solidFill>
                  <a:srgbClr val="FFFFFF"/>
                </a:solidFill>
                <a:latin typeface="Times New Roman"/>
              </a:rPr>
              <a:t>.</a:t>
            </a:r>
          </a:p>
          <a:p>
            <a:pPr marL="457200" indent="-457200">
              <a:buAutoNum type="arabicPeriod"/>
            </a:pPr>
            <a:r>
              <a:rPr lang="ru-RU" sz="2400" spc="-1" dirty="0" smtClean="0">
                <a:solidFill>
                  <a:srgbClr val="FFFFFF"/>
                </a:solidFill>
                <a:latin typeface="Times New Roman"/>
              </a:rPr>
              <a:t>Положительные и отрицательные стороны Тик тока. </a:t>
            </a:r>
            <a:endParaRPr lang="ru-RU" sz="2400" spc="-1" dirty="0" smtClean="0">
              <a:solidFill>
                <a:srgbClr val="FFFFFF"/>
              </a:solidFill>
              <a:latin typeface="Times New Roman"/>
            </a:endParaRPr>
          </a:p>
          <a:p>
            <a:endParaRPr lang="ru-RU" sz="2400" spc="-1" dirty="0">
              <a:solidFill>
                <a:srgbClr val="FFFFFF"/>
              </a:solidFill>
              <a:latin typeface="Times New Roman"/>
            </a:endParaRPr>
          </a:p>
          <a:p>
            <a:r>
              <a:rPr lang="ru-RU" sz="2400" spc="-1" dirty="0">
                <a:solidFill>
                  <a:srgbClr val="FFFFFF"/>
                </a:solidFill>
                <a:latin typeface="Times New Roman"/>
              </a:rPr>
              <a:t>3</a:t>
            </a:r>
            <a:r>
              <a:rPr lang="ru-RU" sz="2400" spc="-1" dirty="0" smtClean="0">
                <a:solidFill>
                  <a:srgbClr val="FFFFFF"/>
                </a:solidFill>
                <a:latin typeface="Times New Roman"/>
              </a:rPr>
              <a:t>. </a:t>
            </a:r>
            <a:r>
              <a:rPr lang="ru-RU" sz="2400" spc="-1" dirty="0">
                <a:solidFill>
                  <a:srgbClr val="FFFFFF"/>
                </a:solidFill>
                <a:latin typeface="Times New Roman"/>
              </a:rPr>
              <a:t>Сборник учебных видео</a:t>
            </a:r>
            <a:r>
              <a:rPr lang="ru-RU" sz="2400" spc="-1" dirty="0" smtClean="0">
                <a:solidFill>
                  <a:srgbClr val="FFFFFF"/>
                </a:solidFill>
                <a:latin typeface="Times New Roman"/>
              </a:rPr>
              <a:t>.</a:t>
            </a:r>
          </a:p>
          <a:p>
            <a:endParaRPr lang="ru-RU" sz="2400" spc="-1" dirty="0">
              <a:solidFill>
                <a:srgbClr val="FFFFFF"/>
              </a:solidFill>
              <a:latin typeface="Times New Roman"/>
            </a:endParaRPr>
          </a:p>
          <a:p>
            <a:r>
              <a:rPr lang="ru-RU" sz="2400" spc="-1" dirty="0">
                <a:solidFill>
                  <a:srgbClr val="FFFFFF"/>
                </a:solidFill>
                <a:latin typeface="Times New Roman"/>
              </a:rPr>
              <a:t>4</a:t>
            </a:r>
            <a:r>
              <a:rPr lang="ru-RU" sz="2400" spc="-1" dirty="0" smtClean="0">
                <a:solidFill>
                  <a:srgbClr val="FFFFFF"/>
                </a:solidFill>
                <a:latin typeface="Times New Roman"/>
              </a:rPr>
              <a:t>. </a:t>
            </a:r>
            <a:r>
              <a:rPr lang="ru-RU" sz="2400" spc="-1" dirty="0">
                <a:solidFill>
                  <a:srgbClr val="FFFFFF"/>
                </a:solidFill>
                <a:latin typeface="Times New Roman"/>
              </a:rPr>
              <a:t>Урок перед </a:t>
            </a:r>
            <a:r>
              <a:rPr lang="ru-RU" sz="2400" spc="-1" dirty="0" smtClean="0">
                <a:solidFill>
                  <a:srgbClr val="FFFFFF"/>
                </a:solidFill>
                <a:latin typeface="Times New Roman"/>
              </a:rPr>
              <a:t>5-6 классом</a:t>
            </a:r>
            <a:r>
              <a:rPr lang="ru-RU" sz="2400" spc="-1" dirty="0" smtClean="0">
                <a:solidFill>
                  <a:srgbClr val="FFFFFF"/>
                </a:solidFill>
                <a:latin typeface="Times New Roman"/>
              </a:rPr>
              <a:t>.</a:t>
            </a:r>
          </a:p>
          <a:p>
            <a:endParaRPr lang="ru-RU" sz="2400" spc="-1" dirty="0">
              <a:solidFill>
                <a:srgbClr val="FFFFFF"/>
              </a:solidFill>
              <a:latin typeface="Times New Roman"/>
            </a:endParaRPr>
          </a:p>
          <a:p>
            <a:r>
              <a:rPr lang="ru-RU" sz="2400" spc="-1" dirty="0">
                <a:solidFill>
                  <a:srgbClr val="FFFFFF"/>
                </a:solidFill>
                <a:latin typeface="Times New Roman"/>
              </a:rPr>
              <a:t>5</a:t>
            </a:r>
            <a:r>
              <a:rPr lang="ru-RU" sz="2400" spc="-1" dirty="0" smtClean="0">
                <a:solidFill>
                  <a:srgbClr val="FFFFFF"/>
                </a:solidFill>
                <a:latin typeface="Times New Roman"/>
              </a:rPr>
              <a:t>. </a:t>
            </a:r>
            <a:r>
              <a:rPr lang="ru-RU" sz="2400" spc="-1" dirty="0">
                <a:solidFill>
                  <a:srgbClr val="FFFFFF"/>
                </a:solidFill>
                <a:latin typeface="Times New Roman"/>
              </a:rPr>
              <a:t>Провести опрос, после проведения урока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Прямоугольник 4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67544" y="357120"/>
            <a:ext cx="8176056" cy="17143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5400" b="0" strike="noStrike" spc="-1" dirty="0">
                <a:solidFill>
                  <a:srgbClr val="00F2EA"/>
                </a:solidFill>
                <a:latin typeface="Arial Black"/>
              </a:rPr>
              <a:t>Распределение</a:t>
            </a:r>
            <a:r>
              <a:rPr lang="ru-RU" sz="5400" b="0" strike="noStrike" spc="-1" dirty="0">
                <a:solidFill>
                  <a:srgbClr val="FFFFFF"/>
                </a:solidFill>
                <a:latin typeface="Arial Black"/>
              </a:rPr>
              <a:t> </a:t>
            </a:r>
            <a:r>
              <a:rPr lang="ru-RU" sz="5400" b="0" strike="noStrike" spc="-1" dirty="0" smtClean="0">
                <a:solidFill>
                  <a:srgbClr val="FF0050"/>
                </a:solidFill>
                <a:latin typeface="Arial Black"/>
              </a:rPr>
              <a:t>обязанностей</a:t>
            </a:r>
            <a:r>
              <a:rPr lang="ru-RU" sz="5400" b="0" strike="noStrike" spc="-1" dirty="0" smtClean="0">
                <a:solidFill>
                  <a:srgbClr val="FFFFFF"/>
                </a:solidFill>
                <a:latin typeface="Arial Black"/>
              </a:rPr>
              <a:t> </a:t>
            </a:r>
            <a:endParaRPr lang="ru-RU" sz="5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TextBox 3"/>
          <p:cNvSpPr/>
          <p:nvPr/>
        </p:nvSpPr>
        <p:spPr>
          <a:xfrm>
            <a:off x="357120" y="2996952"/>
            <a:ext cx="8286480" cy="495374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2400" b="1" strike="noStrike" spc="-1" dirty="0">
                <a:solidFill>
                  <a:srgbClr val="00F2EA"/>
                </a:solidFill>
                <a:latin typeface="Times New Roman"/>
              </a:rPr>
              <a:t>Бугрова</a:t>
            </a:r>
            <a:r>
              <a:rPr lang="ru-RU" sz="2400" b="1" strike="noStrike" spc="-1" dirty="0">
                <a:solidFill>
                  <a:srgbClr val="FFFFFF"/>
                </a:solidFill>
                <a:latin typeface="Times New Roman"/>
              </a:rPr>
              <a:t> </a:t>
            </a:r>
            <a:r>
              <a:rPr lang="ru-RU" sz="2400" b="1" strike="noStrike" spc="-1" dirty="0">
                <a:solidFill>
                  <a:srgbClr val="FF0050"/>
                </a:solidFill>
                <a:latin typeface="Times New Roman"/>
              </a:rPr>
              <a:t>Дарья :</a:t>
            </a:r>
            <a:r>
              <a:rPr lang="ru-RU" sz="2400" b="1" strike="noStrike" spc="-1" dirty="0">
                <a:solidFill>
                  <a:srgbClr val="FFFFFF"/>
                </a:solidFill>
                <a:latin typeface="Times New Roman"/>
              </a:rPr>
              <a:t> </a:t>
            </a:r>
            <a:r>
              <a:rPr lang="ru-RU" sz="2400" b="0" strike="noStrike" spc="-1" dirty="0">
                <a:solidFill>
                  <a:srgbClr val="FFFFFF"/>
                </a:solidFill>
                <a:latin typeface="Times New Roman"/>
              </a:rPr>
              <a:t>Руководитель. Оформление </a:t>
            </a:r>
            <a:r>
              <a:rPr lang="ru-RU" sz="2400" spc="-1" dirty="0" smtClean="0">
                <a:solidFill>
                  <a:srgbClr val="FFFFFF"/>
                </a:solidFill>
                <a:latin typeface="Times New Roman"/>
              </a:rPr>
              <a:t>электронного портфолио</a:t>
            </a:r>
            <a:r>
              <a:rPr lang="ru-RU" sz="2400" b="0" strike="noStrike" spc="-1" dirty="0" smtClean="0">
                <a:solidFill>
                  <a:srgbClr val="FFFFFF"/>
                </a:solidFill>
                <a:latin typeface="Times New Roman"/>
              </a:rPr>
              <a:t>.</a:t>
            </a:r>
            <a:endParaRPr lang="ru-RU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ru-RU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ru-RU" sz="2400" b="1" strike="noStrike" spc="-1" dirty="0">
                <a:solidFill>
                  <a:srgbClr val="00F2EA"/>
                </a:solidFill>
                <a:latin typeface="Times New Roman"/>
              </a:rPr>
              <a:t>Утамова</a:t>
            </a:r>
            <a:r>
              <a:rPr lang="ru-RU" sz="2400" b="1" strike="noStrike" spc="-1" dirty="0">
                <a:solidFill>
                  <a:srgbClr val="FFFFFF"/>
                </a:solidFill>
                <a:latin typeface="Times New Roman"/>
              </a:rPr>
              <a:t> </a:t>
            </a:r>
            <a:r>
              <a:rPr lang="ru-RU" sz="2400" b="1" strike="noStrike" spc="-1" dirty="0">
                <a:solidFill>
                  <a:srgbClr val="FF0050"/>
                </a:solidFill>
                <a:latin typeface="Times New Roman"/>
              </a:rPr>
              <a:t>Мадина:</a:t>
            </a:r>
            <a:r>
              <a:rPr lang="ru-RU" sz="2400" b="1" strike="noStrike" spc="-1" dirty="0">
                <a:solidFill>
                  <a:srgbClr val="FFFFFF"/>
                </a:solidFill>
                <a:latin typeface="Times New Roman"/>
              </a:rPr>
              <a:t> </a:t>
            </a:r>
            <a:r>
              <a:rPr lang="ru-RU" sz="2400" spc="-1" dirty="0" smtClean="0">
                <a:solidFill>
                  <a:srgbClr val="FFFFFF"/>
                </a:solidFill>
                <a:latin typeface="Times New Roman"/>
              </a:rPr>
              <a:t>Создание рекламы </a:t>
            </a:r>
            <a:endParaRPr lang="ru-RU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ru-RU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ru-RU" sz="2400" b="1" strike="noStrike" spc="-1" dirty="0">
                <a:solidFill>
                  <a:srgbClr val="00F2EA"/>
                </a:solidFill>
                <a:latin typeface="Times New Roman"/>
              </a:rPr>
              <a:t>Харейтдинова</a:t>
            </a:r>
            <a:r>
              <a:rPr lang="ru-RU" sz="2400" b="1" strike="noStrike" spc="-1" dirty="0">
                <a:solidFill>
                  <a:srgbClr val="FFFFFF"/>
                </a:solidFill>
                <a:latin typeface="Times New Roman"/>
              </a:rPr>
              <a:t> </a:t>
            </a:r>
            <a:r>
              <a:rPr lang="ru-RU" sz="2400" b="1" strike="noStrike" spc="-1" dirty="0">
                <a:solidFill>
                  <a:srgbClr val="FF0050"/>
                </a:solidFill>
                <a:latin typeface="Times New Roman"/>
              </a:rPr>
              <a:t>Алина:</a:t>
            </a:r>
            <a:r>
              <a:rPr lang="ru-RU" sz="2400" b="0" strike="noStrike" spc="-1" dirty="0">
                <a:solidFill>
                  <a:srgbClr val="FF0050"/>
                </a:solidFill>
                <a:latin typeface="Times New Roman"/>
              </a:rPr>
              <a:t> </a:t>
            </a:r>
            <a:r>
              <a:rPr lang="ru-RU" sz="2400" b="0" strike="noStrike" spc="-1" dirty="0">
                <a:solidFill>
                  <a:srgbClr val="FFFFFF"/>
                </a:solidFill>
                <a:latin typeface="Times New Roman"/>
              </a:rPr>
              <a:t>Поиск и систематизация информации</a:t>
            </a:r>
            <a:endParaRPr lang="ru-RU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ru-RU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ru-RU" sz="2400" b="1" strike="noStrike" spc="-1" dirty="0">
                <a:solidFill>
                  <a:srgbClr val="00F2EA"/>
                </a:solidFill>
                <a:latin typeface="Times New Roman"/>
              </a:rPr>
              <a:t>Абдуллаев</a:t>
            </a:r>
            <a:r>
              <a:rPr lang="ru-RU" sz="2400" b="1" strike="noStrike" spc="-1" dirty="0">
                <a:solidFill>
                  <a:srgbClr val="00B0F0"/>
                </a:solidFill>
                <a:latin typeface="Times New Roman"/>
              </a:rPr>
              <a:t>а</a:t>
            </a:r>
            <a:r>
              <a:rPr lang="ru-RU" sz="2400" b="1" strike="noStrike" spc="-1" dirty="0">
                <a:solidFill>
                  <a:srgbClr val="FFFFFF"/>
                </a:solidFill>
                <a:latin typeface="Times New Roman"/>
              </a:rPr>
              <a:t> </a:t>
            </a:r>
            <a:r>
              <a:rPr lang="ru-RU" sz="2400" b="1" strike="noStrike" spc="-1" dirty="0">
                <a:solidFill>
                  <a:srgbClr val="FF0050"/>
                </a:solidFill>
                <a:latin typeface="Times New Roman"/>
              </a:rPr>
              <a:t>Джума</a:t>
            </a:r>
            <a:r>
              <a:rPr lang="ru-RU" sz="2400" b="0" strike="noStrike" spc="-1" dirty="0" smtClean="0">
                <a:solidFill>
                  <a:srgbClr val="FF0050"/>
                </a:solidFill>
                <a:latin typeface="Times New Roman"/>
              </a:rPr>
              <a:t>: </a:t>
            </a:r>
            <a:r>
              <a:rPr lang="ru-RU" sz="2400" b="0" strike="noStrike" spc="-1" dirty="0">
                <a:solidFill>
                  <a:srgbClr val="FFFFFF"/>
                </a:solidFill>
                <a:latin typeface="Times New Roman"/>
              </a:rPr>
              <a:t>Создание </a:t>
            </a:r>
            <a:r>
              <a:rPr lang="ru-RU" sz="2400" b="0" strike="noStrike" spc="-1" dirty="0" smtClean="0">
                <a:solidFill>
                  <a:srgbClr val="FFFFFF"/>
                </a:solidFill>
                <a:latin typeface="Times New Roman"/>
              </a:rPr>
              <a:t>рекламы</a:t>
            </a:r>
          </a:p>
          <a:p>
            <a:pPr>
              <a:lnSpc>
                <a:spcPct val="100000"/>
              </a:lnSpc>
              <a:buNone/>
            </a:pPr>
            <a:endParaRPr lang="ru-RU" sz="2400" spc="-1" dirty="0">
              <a:solidFill>
                <a:srgbClr val="FFFFFF"/>
              </a:solidFill>
              <a:latin typeface="Times New Roman"/>
            </a:endParaRPr>
          </a:p>
          <a:p>
            <a:r>
              <a:rPr lang="ru-RU" sz="2800" b="0" strike="noStrike" spc="-1" dirty="0" smtClean="0">
                <a:solidFill>
                  <a:srgbClr val="00FF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Берхина</a:t>
            </a:r>
            <a:r>
              <a:rPr lang="ru-RU" sz="2800" b="0" strike="noStrike" spc="-1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2800" spc="-1" dirty="0" smtClean="0">
                <a:solidFill>
                  <a:srgbClr val="D90245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А</a:t>
            </a:r>
            <a:r>
              <a:rPr lang="ru-RU" sz="2800" b="0" strike="noStrike" spc="-1" dirty="0" smtClean="0">
                <a:solidFill>
                  <a:srgbClr val="D90245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лёна </a:t>
            </a:r>
            <a:r>
              <a:rPr lang="ru-RU" sz="2400" b="0" strike="noStrike" spc="-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="0" strike="noStrike" spc="-1" dirty="0" smtClean="0">
                <a:solidFill>
                  <a:srgbClr val="FFFFFF"/>
                </a:solidFill>
                <a:latin typeface="Times New Roman"/>
              </a:rPr>
              <a:t>Поиск и систематизация информации</a:t>
            </a:r>
            <a:r>
              <a:rPr lang="ru-RU" sz="2400" b="0" strike="noStrike" spc="-1" dirty="0" smtClean="0">
                <a:solidFill>
                  <a:srgbClr val="FFFFFF"/>
                </a:solidFill>
                <a:latin typeface="Calibri"/>
              </a:rPr>
              <a:t>  </a:t>
            </a:r>
            <a:endParaRPr lang="ru-RU" sz="2400" spc="-1" dirty="0"/>
          </a:p>
          <a:p>
            <a:pPr>
              <a:lnSpc>
                <a:spcPct val="100000"/>
              </a:lnSpc>
              <a:buNone/>
            </a:pPr>
            <a:endParaRPr lang="ru-RU" sz="2400" b="0" strike="noStrike" spc="-1" dirty="0" smtClean="0">
              <a:solidFill>
                <a:srgbClr val="FFFFFF"/>
              </a:solidFill>
              <a:latin typeface="Times New Roman"/>
            </a:endParaRPr>
          </a:p>
          <a:p>
            <a:pPr>
              <a:lnSpc>
                <a:spcPct val="100000"/>
              </a:lnSpc>
              <a:buNone/>
            </a:pPr>
            <a:endParaRPr lang="ru-RU" sz="2400" spc="-1" dirty="0">
              <a:solidFill>
                <a:srgbClr val="FFFFFF"/>
              </a:solidFill>
              <a:latin typeface="Times New Roman"/>
            </a:endParaRPr>
          </a:p>
          <a:p>
            <a:pPr>
              <a:lnSpc>
                <a:spcPct val="100000"/>
              </a:lnSpc>
              <a:buNone/>
            </a:pPr>
            <a:endParaRPr lang="ru-RU" sz="2400" b="0" strike="noStrike" spc="-1" dirty="0">
              <a:solidFill>
                <a:srgbClr val="D90245"/>
              </a:solidFill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7120" y="2345142"/>
            <a:ext cx="6519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pc="-1" dirty="0">
                <a:solidFill>
                  <a:srgbClr val="00F2EA"/>
                </a:solidFill>
                <a:latin typeface="Times New Roman"/>
              </a:rPr>
              <a:t>Вместе:</a:t>
            </a:r>
            <a:r>
              <a:rPr lang="ru-RU" sz="2800" dirty="0" smtClean="0">
                <a:solidFill>
                  <a:srgbClr val="00FF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2400" spc="-1" dirty="0">
                <a:solidFill>
                  <a:srgbClr val="FFFFFF"/>
                </a:solidFill>
                <a:latin typeface="Times New Roman"/>
              </a:rPr>
              <a:t>проведение урока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-1785960" y="28584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5400" b="0" strike="noStrike" spc="-1">
                <a:solidFill>
                  <a:srgbClr val="00F2EA"/>
                </a:solidFill>
                <a:latin typeface="Arial Black"/>
              </a:rPr>
              <a:t>Пр</a:t>
            </a:r>
            <a:r>
              <a:rPr lang="ru-RU" sz="5400" b="0" strike="noStrike" spc="-1">
                <a:solidFill>
                  <a:srgbClr val="FFFFFF"/>
                </a:solidFill>
                <a:latin typeface="Arial Black"/>
              </a:rPr>
              <a:t>од</a:t>
            </a:r>
            <a:r>
              <a:rPr lang="ru-RU" sz="5400" b="0" strike="noStrike" spc="-1">
                <a:solidFill>
                  <a:srgbClr val="FF0050"/>
                </a:solidFill>
                <a:latin typeface="Arial Black"/>
              </a:rPr>
              <a:t>укт</a:t>
            </a:r>
            <a:endParaRPr lang="ru-RU" sz="5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TextBox 2"/>
          <p:cNvSpPr/>
          <p:nvPr/>
        </p:nvSpPr>
        <p:spPr>
          <a:xfrm>
            <a:off x="1143000" y="2643120"/>
            <a:ext cx="6885384" cy="8295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2400" spc="-1" dirty="0" smtClean="0">
                <a:solidFill>
                  <a:srgbClr val="FFFFFF"/>
                </a:solidFill>
                <a:latin typeface="Times New Roman"/>
              </a:rPr>
              <a:t>	Проведение </a:t>
            </a:r>
            <a:r>
              <a:rPr lang="ru-RU" sz="2400" spc="-1" dirty="0">
                <a:solidFill>
                  <a:srgbClr val="FFFFFF"/>
                </a:solidFill>
                <a:latin typeface="Times New Roman"/>
              </a:rPr>
              <a:t>урока перед учениками </a:t>
            </a:r>
            <a:r>
              <a:rPr lang="ru-RU" sz="2400" spc="-1" dirty="0" smtClean="0">
                <a:solidFill>
                  <a:srgbClr val="FFFFFF"/>
                </a:solidFill>
                <a:latin typeface="Times New Roman"/>
              </a:rPr>
              <a:t>5-6 </a:t>
            </a:r>
            <a:r>
              <a:rPr lang="ru-RU" sz="2400" spc="-1" dirty="0">
                <a:solidFill>
                  <a:srgbClr val="FFFFFF"/>
                </a:solidFill>
                <a:latin typeface="Times New Roman"/>
              </a:rPr>
              <a:t>класса.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Прямоугольник 4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214200" y="1285920"/>
            <a:ext cx="8429400" cy="3928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5400" b="0" strike="noStrike" spc="-1">
                <a:solidFill>
                  <a:srgbClr val="00F2EA"/>
                </a:solidFill>
                <a:latin typeface="Arial Black"/>
              </a:rPr>
              <a:t>Спасибо</a:t>
            </a:r>
            <a:r>
              <a:rPr lang="ru-RU" sz="5400" b="0" strike="noStrike" spc="-1">
                <a:solidFill>
                  <a:srgbClr val="FFFFFF"/>
                </a:solidFill>
                <a:latin typeface="Arial Black"/>
              </a:rPr>
              <a:t> за </a:t>
            </a:r>
            <a:r>
              <a:rPr lang="ru-RU" sz="5400" b="0" strike="noStrike" spc="-1">
                <a:solidFill>
                  <a:srgbClr val="FF0050"/>
                </a:solidFill>
                <a:latin typeface="Arial Black"/>
              </a:rPr>
              <a:t>внимание</a:t>
            </a:r>
            <a:r>
              <a:rPr lang="ru-RU" sz="5400" b="0" strike="noStrike" spc="-1">
                <a:solidFill>
                  <a:srgbClr val="FFFFFF"/>
                </a:solidFill>
                <a:latin typeface="Arial Black"/>
              </a:rPr>
              <a:t> </a:t>
            </a:r>
            <a:endParaRPr lang="ru-RU" sz="5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718</TotalTime>
  <Words>134</Words>
  <Application>Microsoft Office PowerPoint</Application>
  <PresentationFormat>Экран (4:3)</PresentationFormat>
  <Paragraphs>46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8" baseType="lpstr">
      <vt:lpstr>SimSun</vt:lpstr>
      <vt:lpstr>Arial</vt:lpstr>
      <vt:lpstr>Arial Black</vt:lpstr>
      <vt:lpstr>Calibri</vt:lpstr>
      <vt:lpstr>DejaVu Sans</vt:lpstr>
      <vt:lpstr>Symbol</vt:lpstr>
      <vt:lpstr>Times New Roman</vt:lpstr>
      <vt:lpstr>Wingdings</vt:lpstr>
      <vt:lpstr>Office Theme</vt:lpstr>
      <vt:lpstr>Office Theme</vt:lpstr>
      <vt:lpstr>TikTok - помощник  в учебном  процессе </vt:lpstr>
      <vt:lpstr>Актуальность</vt:lpstr>
      <vt:lpstr>  Проблема</vt:lpstr>
      <vt:lpstr>   Цель</vt:lpstr>
      <vt:lpstr>  Задачи</vt:lpstr>
      <vt:lpstr>Распределение обязанностей </vt:lpstr>
      <vt:lpstr>Продукт</vt:lpstr>
      <vt:lpstr>Спасибо за внимание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Тик ток помощник в учебном процессе</dc:title>
  <dc:creator>Bug.cat@outlook.com</dc:creator>
  <cp:lastModifiedBy>User</cp:lastModifiedBy>
  <cp:revision>41</cp:revision>
  <dcterms:created xsi:type="dcterms:W3CDTF">2023-10-12T17:32:11Z</dcterms:created>
  <dcterms:modified xsi:type="dcterms:W3CDTF">2023-10-24T09:57:34Z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(4:3)</vt:lpwstr>
  </property>
  <property fmtid="{D5CDD505-2E9C-101B-9397-08002B2CF9AE}" pid="3" name="Slides">
    <vt:i4>8</vt:i4>
  </property>
</Properties>
</file>