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85" r:id="rId2"/>
  </p:sldMasterIdLst>
  <p:notesMasterIdLst>
    <p:notesMasterId r:id="rId13"/>
  </p:notesMasterIdLst>
  <p:sldIdLst>
    <p:sldId id="256" r:id="rId3"/>
    <p:sldId id="259" r:id="rId4"/>
    <p:sldId id="263" r:id="rId5"/>
    <p:sldId id="270" r:id="rId6"/>
    <p:sldId id="319" r:id="rId7"/>
    <p:sldId id="262" r:id="rId8"/>
    <p:sldId id="321" r:id="rId9"/>
    <p:sldId id="322" r:id="rId10"/>
    <p:sldId id="318" r:id="rId11"/>
    <p:sldId id="320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B1D05E-157B-4C5B-8204-1B48686CF1B6}">
  <a:tblStyle styleId="{F3B1D05E-157B-4C5B-8204-1B48686CF1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4" d="100"/>
          <a:sy n="154" d="100"/>
        </p:scale>
        <p:origin x="-390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viewProps" Target="viewProps.xml" /><Relationship Id="rId10" Type="http://schemas.openxmlformats.org/officeDocument/2006/relationships/slide" Target="slides/slide8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19890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5571544d69_0_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5571544d69_0_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5571544d69_2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5571544d69_2_3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cc9050bdf8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Google Shape;599;gcc9050bdf8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Google Shape;917;gcd52645dbd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8" name="Google Shape;918;gcd52645dbd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268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gcc9050bdf8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7" name="Google Shape;567;gcc9050bdf8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 /><Relationship Id="rId2" Type="http://schemas.openxmlformats.org/officeDocument/2006/relationships/hyperlink" Target="http://bit.ly/2Tynxth" TargetMode="External" /><Relationship Id="rId1" Type="http://schemas.openxmlformats.org/officeDocument/2006/relationships/slideMaster" Target="../slideMasters/slideMaster1.xml" /><Relationship Id="rId4" Type="http://schemas.openxmlformats.org/officeDocument/2006/relationships/hyperlink" Target="http://bit.ly/2TtBDfr" TargetMode="Externa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20000" y="1094921"/>
            <a:ext cx="4236900" cy="266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20000" y="3761621"/>
            <a:ext cx="3749100" cy="3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 hasCustomPrompt="1"/>
          </p:nvPr>
        </p:nvSpPr>
        <p:spPr>
          <a:xfrm>
            <a:off x="3565299" y="1621375"/>
            <a:ext cx="4856700" cy="151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9600"/>
              <a:buNone/>
              <a:defRPr sz="92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3644202" y="3193125"/>
            <a:ext cx="4777800" cy="3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720000" y="1742775"/>
            <a:ext cx="25440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rgbClr val="FF383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149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3" name="Google Shape;43;p13"/>
          <p:cNvSpPr txBox="1">
            <a:spLocks noGrp="1"/>
          </p:cNvSpPr>
          <p:nvPr>
            <p:ph type="subTitle" idx="1"/>
          </p:nvPr>
        </p:nvSpPr>
        <p:spPr>
          <a:xfrm>
            <a:off x="720000" y="2329300"/>
            <a:ext cx="25440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title" idx="3"/>
          </p:nvPr>
        </p:nvSpPr>
        <p:spPr>
          <a:xfrm>
            <a:off x="3784800" y="1742775"/>
            <a:ext cx="25440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rgbClr val="FF383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4" hasCustomPrompt="1"/>
          </p:nvPr>
        </p:nvSpPr>
        <p:spPr>
          <a:xfrm>
            <a:off x="3784800" y="11496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5"/>
          </p:nvPr>
        </p:nvSpPr>
        <p:spPr>
          <a:xfrm>
            <a:off x="3784800" y="2329300"/>
            <a:ext cx="25440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 idx="6"/>
          </p:nvPr>
        </p:nvSpPr>
        <p:spPr>
          <a:xfrm>
            <a:off x="720000" y="3532175"/>
            <a:ext cx="25440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rgbClr val="FF383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 idx="7" hasCustomPrompt="1"/>
          </p:nvPr>
        </p:nvSpPr>
        <p:spPr>
          <a:xfrm>
            <a:off x="720000" y="29390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9" name="Google Shape;49;p13"/>
          <p:cNvSpPr txBox="1">
            <a:spLocks noGrp="1"/>
          </p:cNvSpPr>
          <p:nvPr>
            <p:ph type="subTitle" idx="8"/>
          </p:nvPr>
        </p:nvSpPr>
        <p:spPr>
          <a:xfrm>
            <a:off x="720000" y="4118700"/>
            <a:ext cx="25440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9"/>
          </p:nvPr>
        </p:nvSpPr>
        <p:spPr>
          <a:xfrm>
            <a:off x="3784800" y="3532175"/>
            <a:ext cx="25440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rgbClr val="FF383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13" hasCustomPrompt="1"/>
          </p:nvPr>
        </p:nvSpPr>
        <p:spPr>
          <a:xfrm>
            <a:off x="3784800" y="29390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>
            <a:spLocks noGrp="1"/>
          </p:cNvSpPr>
          <p:nvPr>
            <p:ph type="subTitle" idx="14"/>
          </p:nvPr>
        </p:nvSpPr>
        <p:spPr>
          <a:xfrm>
            <a:off x="3784800" y="4118700"/>
            <a:ext cx="25440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15"/>
          </p:nvPr>
        </p:nvSpPr>
        <p:spPr>
          <a:xfrm>
            <a:off x="720000" y="54275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3855230" y="2980295"/>
            <a:ext cx="4563900" cy="53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265300" y="749950"/>
            <a:ext cx="5153700" cy="223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subTitle" idx="1"/>
          </p:nvPr>
        </p:nvSpPr>
        <p:spPr>
          <a:xfrm>
            <a:off x="720000" y="2934651"/>
            <a:ext cx="38520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720000" y="1372879"/>
            <a:ext cx="4328700" cy="154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10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2_1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726425" y="1335244"/>
            <a:ext cx="3840000" cy="6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subTitle" idx="1"/>
          </p:nvPr>
        </p:nvSpPr>
        <p:spPr>
          <a:xfrm>
            <a:off x="726421" y="2043695"/>
            <a:ext cx="3840000" cy="17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_1_2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>
            <a:spLocks noGrp="1"/>
          </p:cNvSpPr>
          <p:nvPr>
            <p:ph type="title"/>
          </p:nvPr>
        </p:nvSpPr>
        <p:spPr>
          <a:xfrm>
            <a:off x="726425" y="1137900"/>
            <a:ext cx="3845700" cy="15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subTitle" idx="1"/>
          </p:nvPr>
        </p:nvSpPr>
        <p:spPr>
          <a:xfrm>
            <a:off x="726425" y="2881900"/>
            <a:ext cx="3845700" cy="11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>
            <a:spLocks noGrp="1"/>
          </p:cNvSpPr>
          <p:nvPr>
            <p:ph type="pic" idx="2"/>
          </p:nvPr>
        </p:nvSpPr>
        <p:spPr>
          <a:xfrm>
            <a:off x="4676975" y="773400"/>
            <a:ext cx="3596700" cy="3596700"/>
          </a:xfrm>
          <a:prstGeom prst="ellipse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2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title"/>
          </p:nvPr>
        </p:nvSpPr>
        <p:spPr>
          <a:xfrm>
            <a:off x="726425" y="1692975"/>
            <a:ext cx="3269400" cy="6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subTitle" idx="1"/>
          </p:nvPr>
        </p:nvSpPr>
        <p:spPr>
          <a:xfrm>
            <a:off x="726425" y="2424700"/>
            <a:ext cx="3269400" cy="15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2_1_1_2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title"/>
          </p:nvPr>
        </p:nvSpPr>
        <p:spPr>
          <a:xfrm flipH="1">
            <a:off x="4983950" y="1741225"/>
            <a:ext cx="3435600" cy="6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subTitle" idx="1"/>
          </p:nvPr>
        </p:nvSpPr>
        <p:spPr>
          <a:xfrm flipH="1">
            <a:off x="4983950" y="2424700"/>
            <a:ext cx="3435600" cy="12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2_1_1_1_1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 txBox="1">
            <a:spLocks noGrp="1"/>
          </p:cNvSpPr>
          <p:nvPr>
            <p:ph type="subTitle" idx="1"/>
          </p:nvPr>
        </p:nvSpPr>
        <p:spPr>
          <a:xfrm>
            <a:off x="720000" y="1408875"/>
            <a:ext cx="3852000" cy="15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292275" y="2924300"/>
            <a:ext cx="2838000" cy="70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5752926" y="1477293"/>
            <a:ext cx="1916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5292276" y="3601195"/>
            <a:ext cx="28380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3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title" idx="2"/>
          </p:nvPr>
        </p:nvSpPr>
        <p:spPr>
          <a:xfrm>
            <a:off x="720000" y="1977193"/>
            <a:ext cx="31701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ubTitle" idx="1"/>
          </p:nvPr>
        </p:nvSpPr>
        <p:spPr>
          <a:xfrm>
            <a:off x="720000" y="1397700"/>
            <a:ext cx="3170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title" idx="3"/>
          </p:nvPr>
        </p:nvSpPr>
        <p:spPr>
          <a:xfrm>
            <a:off x="720000" y="3050320"/>
            <a:ext cx="31701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subTitle" idx="4"/>
          </p:nvPr>
        </p:nvSpPr>
        <p:spPr>
          <a:xfrm>
            <a:off x="720000" y="2478000"/>
            <a:ext cx="3170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 idx="5"/>
          </p:nvPr>
        </p:nvSpPr>
        <p:spPr>
          <a:xfrm>
            <a:off x="720000" y="4125795"/>
            <a:ext cx="31701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6"/>
          </p:nvPr>
        </p:nvSpPr>
        <p:spPr>
          <a:xfrm>
            <a:off x="720000" y="3553475"/>
            <a:ext cx="31701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3_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2"/>
          <p:cNvSpPr txBox="1">
            <a:spLocks noGrp="1"/>
          </p:cNvSpPr>
          <p:nvPr>
            <p:ph type="subTitle" idx="1"/>
          </p:nvPr>
        </p:nvSpPr>
        <p:spPr>
          <a:xfrm>
            <a:off x="3083161" y="2262351"/>
            <a:ext cx="2271300" cy="5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subTitle" idx="2"/>
          </p:nvPr>
        </p:nvSpPr>
        <p:spPr>
          <a:xfrm flipH="1">
            <a:off x="3797961" y="3888208"/>
            <a:ext cx="2271300" cy="5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ubTitle" idx="3"/>
          </p:nvPr>
        </p:nvSpPr>
        <p:spPr>
          <a:xfrm>
            <a:off x="3083160" y="1826175"/>
            <a:ext cx="22713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200" b="1">
                <a:solidFill>
                  <a:schemeClr val="accent4"/>
                </a:solidFill>
                <a:latin typeface="Alegreya"/>
                <a:ea typeface="Alegreya"/>
                <a:cs typeface="Alegreya"/>
                <a:sym typeface="Alegrey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subTitle" idx="4"/>
          </p:nvPr>
        </p:nvSpPr>
        <p:spPr>
          <a:xfrm flipH="1">
            <a:off x="3797962" y="3448597"/>
            <a:ext cx="22713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200" b="1">
                <a:solidFill>
                  <a:schemeClr val="accent4"/>
                </a:solidFill>
                <a:latin typeface="Alegreya"/>
                <a:ea typeface="Alegreya"/>
                <a:cs typeface="Alegreya"/>
                <a:sym typeface="Alegrey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ntic Didone"/>
              <a:buNone/>
              <a:defRPr sz="2000">
                <a:solidFill>
                  <a:schemeClr val="dk1"/>
                </a:solidFill>
                <a:latin typeface="Antic Didone"/>
                <a:ea typeface="Antic Didone"/>
                <a:cs typeface="Antic Didone"/>
                <a:sym typeface="Antic Didone"/>
              </a:defRPr>
            </a:lvl9pPr>
          </a:lstStyle>
          <a:p>
            <a:endParaRPr/>
          </a:p>
        </p:txBody>
      </p:sp>
      <p:sp>
        <p:nvSpPr>
          <p:cNvPr id="90" name="Google Shape;90;p22"/>
          <p:cNvSpPr>
            <a:spLocks noGrp="1"/>
          </p:cNvSpPr>
          <p:nvPr>
            <p:ph type="pic" idx="5"/>
          </p:nvPr>
        </p:nvSpPr>
        <p:spPr>
          <a:xfrm>
            <a:off x="872399" y="1244100"/>
            <a:ext cx="1679700" cy="1679700"/>
          </a:xfrm>
          <a:prstGeom prst="ellipse">
            <a:avLst/>
          </a:prstGeom>
          <a:noFill/>
          <a:ln>
            <a:noFill/>
          </a:ln>
        </p:spPr>
      </p:sp>
      <p:sp>
        <p:nvSpPr>
          <p:cNvPr id="91" name="Google Shape;91;p22"/>
          <p:cNvSpPr>
            <a:spLocks noGrp="1"/>
          </p:cNvSpPr>
          <p:nvPr>
            <p:ph type="pic" idx="6"/>
          </p:nvPr>
        </p:nvSpPr>
        <p:spPr>
          <a:xfrm>
            <a:off x="6587524" y="2923800"/>
            <a:ext cx="1679700" cy="1679700"/>
          </a:xfrm>
          <a:prstGeom prst="ellipse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4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title" idx="2"/>
          </p:nvPr>
        </p:nvSpPr>
        <p:spPr>
          <a:xfrm>
            <a:off x="720000" y="1961665"/>
            <a:ext cx="23055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720000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title" idx="3"/>
          </p:nvPr>
        </p:nvSpPr>
        <p:spPr>
          <a:xfrm>
            <a:off x="720000" y="3333213"/>
            <a:ext cx="23055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subTitle" idx="4"/>
          </p:nvPr>
        </p:nvSpPr>
        <p:spPr>
          <a:xfrm>
            <a:off x="720000" y="3793322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3"/>
          <p:cNvSpPr txBox="1">
            <a:spLocks noGrp="1"/>
          </p:cNvSpPr>
          <p:nvPr>
            <p:ph type="title" idx="5"/>
          </p:nvPr>
        </p:nvSpPr>
        <p:spPr>
          <a:xfrm>
            <a:off x="6118545" y="1961665"/>
            <a:ext cx="23055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99" name="Google Shape;99;p23"/>
          <p:cNvSpPr txBox="1">
            <a:spLocks noGrp="1"/>
          </p:cNvSpPr>
          <p:nvPr>
            <p:ph type="subTitle" idx="6"/>
          </p:nvPr>
        </p:nvSpPr>
        <p:spPr>
          <a:xfrm>
            <a:off x="6118545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3"/>
          <p:cNvSpPr txBox="1">
            <a:spLocks noGrp="1"/>
          </p:cNvSpPr>
          <p:nvPr>
            <p:ph type="title" idx="7"/>
          </p:nvPr>
        </p:nvSpPr>
        <p:spPr>
          <a:xfrm>
            <a:off x="6118545" y="3333213"/>
            <a:ext cx="23055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01" name="Google Shape;101;p23"/>
          <p:cNvSpPr txBox="1">
            <a:spLocks noGrp="1"/>
          </p:cNvSpPr>
          <p:nvPr>
            <p:ph type="subTitle" idx="8"/>
          </p:nvPr>
        </p:nvSpPr>
        <p:spPr>
          <a:xfrm>
            <a:off x="6118545" y="3793322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4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4"/>
          <p:cNvSpPr txBox="1">
            <a:spLocks noGrp="1"/>
          </p:cNvSpPr>
          <p:nvPr>
            <p:ph type="title" idx="2"/>
          </p:nvPr>
        </p:nvSpPr>
        <p:spPr>
          <a:xfrm>
            <a:off x="2563154" y="1301850"/>
            <a:ext cx="38520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05" name="Google Shape;105;p24"/>
          <p:cNvSpPr txBox="1">
            <a:spLocks noGrp="1"/>
          </p:cNvSpPr>
          <p:nvPr>
            <p:ph type="subTitle" idx="1"/>
          </p:nvPr>
        </p:nvSpPr>
        <p:spPr>
          <a:xfrm>
            <a:off x="2563147" y="1721625"/>
            <a:ext cx="3852000" cy="12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6" name="Google Shape;106;p24"/>
          <p:cNvSpPr txBox="1">
            <a:spLocks noGrp="1"/>
          </p:cNvSpPr>
          <p:nvPr>
            <p:ph type="title" idx="3"/>
          </p:nvPr>
        </p:nvSpPr>
        <p:spPr>
          <a:xfrm>
            <a:off x="4566455" y="2963903"/>
            <a:ext cx="38520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07" name="Google Shape;107;p24"/>
          <p:cNvSpPr txBox="1">
            <a:spLocks noGrp="1"/>
          </p:cNvSpPr>
          <p:nvPr>
            <p:ph type="subTitle" idx="4"/>
          </p:nvPr>
        </p:nvSpPr>
        <p:spPr>
          <a:xfrm>
            <a:off x="4566450" y="3376505"/>
            <a:ext cx="3852000" cy="12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CUSTOM_4_1_1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5"/>
          <p:cNvSpPr txBox="1">
            <a:spLocks noGrp="1"/>
          </p:cNvSpPr>
          <p:nvPr>
            <p:ph type="subTitle" idx="1"/>
          </p:nvPr>
        </p:nvSpPr>
        <p:spPr>
          <a:xfrm>
            <a:off x="720000" y="1404875"/>
            <a:ext cx="3778800" cy="31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25"/>
          <p:cNvSpPr txBox="1">
            <a:spLocks noGrp="1"/>
          </p:cNvSpPr>
          <p:nvPr>
            <p:ph type="subTitle" idx="2"/>
          </p:nvPr>
        </p:nvSpPr>
        <p:spPr>
          <a:xfrm>
            <a:off x="4639650" y="1807757"/>
            <a:ext cx="3778800" cy="275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5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6"/>
          <p:cNvSpPr txBox="1">
            <a:spLocks noGrp="1"/>
          </p:cNvSpPr>
          <p:nvPr>
            <p:ph type="title" idx="2"/>
          </p:nvPr>
        </p:nvSpPr>
        <p:spPr>
          <a:xfrm>
            <a:off x="720000" y="1961665"/>
            <a:ext cx="23055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subTitle" idx="1"/>
          </p:nvPr>
        </p:nvSpPr>
        <p:spPr>
          <a:xfrm>
            <a:off x="720000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6"/>
          <p:cNvSpPr txBox="1">
            <a:spLocks noGrp="1"/>
          </p:cNvSpPr>
          <p:nvPr>
            <p:ph type="title" idx="3"/>
          </p:nvPr>
        </p:nvSpPr>
        <p:spPr>
          <a:xfrm>
            <a:off x="3419269" y="1961665"/>
            <a:ext cx="23055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17" name="Google Shape;117;p26"/>
          <p:cNvSpPr txBox="1">
            <a:spLocks noGrp="1"/>
          </p:cNvSpPr>
          <p:nvPr>
            <p:ph type="subTitle" idx="4"/>
          </p:nvPr>
        </p:nvSpPr>
        <p:spPr>
          <a:xfrm>
            <a:off x="3419269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6"/>
          <p:cNvSpPr txBox="1">
            <a:spLocks noGrp="1"/>
          </p:cNvSpPr>
          <p:nvPr>
            <p:ph type="title" idx="5"/>
          </p:nvPr>
        </p:nvSpPr>
        <p:spPr>
          <a:xfrm>
            <a:off x="720000" y="3659534"/>
            <a:ext cx="23055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19" name="Google Shape;119;p26"/>
          <p:cNvSpPr txBox="1">
            <a:spLocks noGrp="1"/>
          </p:cNvSpPr>
          <p:nvPr>
            <p:ph type="subTitle" idx="6"/>
          </p:nvPr>
        </p:nvSpPr>
        <p:spPr>
          <a:xfrm>
            <a:off x="720000" y="4119643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6"/>
          <p:cNvSpPr txBox="1">
            <a:spLocks noGrp="1"/>
          </p:cNvSpPr>
          <p:nvPr>
            <p:ph type="title" idx="7"/>
          </p:nvPr>
        </p:nvSpPr>
        <p:spPr>
          <a:xfrm>
            <a:off x="3419269" y="3659534"/>
            <a:ext cx="23055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21" name="Google Shape;121;p26"/>
          <p:cNvSpPr txBox="1">
            <a:spLocks noGrp="1"/>
          </p:cNvSpPr>
          <p:nvPr>
            <p:ph type="subTitle" idx="8"/>
          </p:nvPr>
        </p:nvSpPr>
        <p:spPr>
          <a:xfrm>
            <a:off x="3419269" y="4119643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6"/>
          <p:cNvSpPr txBox="1">
            <a:spLocks noGrp="1"/>
          </p:cNvSpPr>
          <p:nvPr>
            <p:ph type="title" idx="9"/>
          </p:nvPr>
        </p:nvSpPr>
        <p:spPr>
          <a:xfrm>
            <a:off x="6118545" y="1961665"/>
            <a:ext cx="23055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23" name="Google Shape;123;p26"/>
          <p:cNvSpPr txBox="1">
            <a:spLocks noGrp="1"/>
          </p:cNvSpPr>
          <p:nvPr>
            <p:ph type="subTitle" idx="13"/>
          </p:nvPr>
        </p:nvSpPr>
        <p:spPr>
          <a:xfrm>
            <a:off x="6118545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6"/>
          <p:cNvSpPr txBox="1">
            <a:spLocks noGrp="1"/>
          </p:cNvSpPr>
          <p:nvPr>
            <p:ph type="title" idx="14"/>
          </p:nvPr>
        </p:nvSpPr>
        <p:spPr>
          <a:xfrm>
            <a:off x="6118545" y="3659534"/>
            <a:ext cx="23055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25" name="Google Shape;125;p26"/>
          <p:cNvSpPr txBox="1">
            <a:spLocks noGrp="1"/>
          </p:cNvSpPr>
          <p:nvPr>
            <p:ph type="subTitle" idx="15"/>
          </p:nvPr>
        </p:nvSpPr>
        <p:spPr>
          <a:xfrm>
            <a:off x="6118545" y="4119643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6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>
            <a:spLocks noGrp="1"/>
          </p:cNvSpPr>
          <p:nvPr>
            <p:ph type="title" hasCustomPrompt="1"/>
          </p:nvPr>
        </p:nvSpPr>
        <p:spPr>
          <a:xfrm>
            <a:off x="721900" y="1172136"/>
            <a:ext cx="48354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5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28" name="Google Shape;128;p27"/>
          <p:cNvSpPr txBox="1">
            <a:spLocks noGrp="1"/>
          </p:cNvSpPr>
          <p:nvPr>
            <p:ph type="subTitle" idx="1"/>
          </p:nvPr>
        </p:nvSpPr>
        <p:spPr>
          <a:xfrm>
            <a:off x="721901" y="1862795"/>
            <a:ext cx="4835400" cy="4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7"/>
          <p:cNvSpPr txBox="1">
            <a:spLocks noGrp="1"/>
          </p:cNvSpPr>
          <p:nvPr>
            <p:ph type="title" idx="2" hasCustomPrompt="1"/>
          </p:nvPr>
        </p:nvSpPr>
        <p:spPr>
          <a:xfrm>
            <a:off x="2158075" y="2317993"/>
            <a:ext cx="48354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5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30" name="Google Shape;130;p27"/>
          <p:cNvSpPr txBox="1">
            <a:spLocks noGrp="1"/>
          </p:cNvSpPr>
          <p:nvPr>
            <p:ph type="subTitle" idx="3"/>
          </p:nvPr>
        </p:nvSpPr>
        <p:spPr>
          <a:xfrm>
            <a:off x="2158068" y="3006964"/>
            <a:ext cx="4835400" cy="4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7"/>
          <p:cNvSpPr txBox="1">
            <a:spLocks noGrp="1"/>
          </p:cNvSpPr>
          <p:nvPr>
            <p:ph type="title" idx="4" hasCustomPrompt="1"/>
          </p:nvPr>
        </p:nvSpPr>
        <p:spPr>
          <a:xfrm>
            <a:off x="3594000" y="3462233"/>
            <a:ext cx="48354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5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32" name="Google Shape;132;p27"/>
          <p:cNvSpPr txBox="1">
            <a:spLocks noGrp="1"/>
          </p:cNvSpPr>
          <p:nvPr>
            <p:ph type="subTitle" idx="5"/>
          </p:nvPr>
        </p:nvSpPr>
        <p:spPr>
          <a:xfrm>
            <a:off x="3593998" y="4148428"/>
            <a:ext cx="4835400" cy="4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7"/>
          <p:cNvSpPr txBox="1">
            <a:spLocks noGrp="1"/>
          </p:cNvSpPr>
          <p:nvPr>
            <p:ph type="title" idx="6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CUSTOM_9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8"/>
          <p:cNvSpPr txBox="1">
            <a:spLocks noGrp="1"/>
          </p:cNvSpPr>
          <p:nvPr>
            <p:ph type="title"/>
          </p:nvPr>
        </p:nvSpPr>
        <p:spPr>
          <a:xfrm>
            <a:off x="720000" y="3206833"/>
            <a:ext cx="23364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36" name="Google Shape;136;p28"/>
          <p:cNvSpPr txBox="1">
            <a:spLocks noGrp="1"/>
          </p:cNvSpPr>
          <p:nvPr>
            <p:ph type="subTitle" idx="1"/>
          </p:nvPr>
        </p:nvSpPr>
        <p:spPr>
          <a:xfrm>
            <a:off x="720000" y="3616738"/>
            <a:ext cx="2336400" cy="67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8"/>
          <p:cNvSpPr txBox="1">
            <a:spLocks noGrp="1"/>
          </p:cNvSpPr>
          <p:nvPr>
            <p:ph type="title" idx="2"/>
          </p:nvPr>
        </p:nvSpPr>
        <p:spPr>
          <a:xfrm>
            <a:off x="3403800" y="3206833"/>
            <a:ext cx="23364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38" name="Google Shape;138;p28"/>
          <p:cNvSpPr txBox="1">
            <a:spLocks noGrp="1"/>
          </p:cNvSpPr>
          <p:nvPr>
            <p:ph type="subTitle" idx="3"/>
          </p:nvPr>
        </p:nvSpPr>
        <p:spPr>
          <a:xfrm>
            <a:off x="3403800" y="3616738"/>
            <a:ext cx="2336400" cy="67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8"/>
          <p:cNvSpPr txBox="1">
            <a:spLocks noGrp="1"/>
          </p:cNvSpPr>
          <p:nvPr>
            <p:ph type="title" idx="4"/>
          </p:nvPr>
        </p:nvSpPr>
        <p:spPr>
          <a:xfrm>
            <a:off x="6087600" y="3206833"/>
            <a:ext cx="23364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2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40" name="Google Shape;140;p28"/>
          <p:cNvSpPr txBox="1">
            <a:spLocks noGrp="1"/>
          </p:cNvSpPr>
          <p:nvPr>
            <p:ph type="subTitle" idx="5"/>
          </p:nvPr>
        </p:nvSpPr>
        <p:spPr>
          <a:xfrm>
            <a:off x="6087600" y="3616738"/>
            <a:ext cx="2336400" cy="67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8"/>
          <p:cNvSpPr txBox="1">
            <a:spLocks noGrp="1"/>
          </p:cNvSpPr>
          <p:nvPr>
            <p:ph type="title" idx="6" hasCustomPrompt="1"/>
          </p:nvPr>
        </p:nvSpPr>
        <p:spPr>
          <a:xfrm>
            <a:off x="1004700" y="2005374"/>
            <a:ext cx="1767000" cy="61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5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42" name="Google Shape;142;p28"/>
          <p:cNvSpPr txBox="1">
            <a:spLocks noGrp="1"/>
          </p:cNvSpPr>
          <p:nvPr>
            <p:ph type="title" idx="7" hasCustomPrompt="1"/>
          </p:nvPr>
        </p:nvSpPr>
        <p:spPr>
          <a:xfrm>
            <a:off x="3688500" y="2005374"/>
            <a:ext cx="1767000" cy="61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5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3" name="Google Shape;143;p28"/>
          <p:cNvSpPr txBox="1">
            <a:spLocks noGrp="1"/>
          </p:cNvSpPr>
          <p:nvPr>
            <p:ph type="title" idx="8" hasCustomPrompt="1"/>
          </p:nvPr>
        </p:nvSpPr>
        <p:spPr>
          <a:xfrm>
            <a:off x="6372300" y="2005374"/>
            <a:ext cx="1767000" cy="61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5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4" name="Google Shape;144;p28"/>
          <p:cNvSpPr txBox="1">
            <a:spLocks noGrp="1"/>
          </p:cNvSpPr>
          <p:nvPr>
            <p:ph type="title" idx="9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7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7_1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720000" y="1355825"/>
            <a:ext cx="7704000" cy="3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7_1_1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8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2"/>
          <p:cNvSpPr txBox="1">
            <a:spLocks noGrp="1"/>
          </p:cNvSpPr>
          <p:nvPr>
            <p:ph type="ctrTitle"/>
          </p:nvPr>
        </p:nvSpPr>
        <p:spPr>
          <a:xfrm>
            <a:off x="698425" y="669825"/>
            <a:ext cx="4961700" cy="9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3" name="Google Shape;153;p32"/>
          <p:cNvSpPr txBox="1">
            <a:spLocks noGrp="1"/>
          </p:cNvSpPr>
          <p:nvPr>
            <p:ph type="subTitle" idx="1"/>
          </p:nvPr>
        </p:nvSpPr>
        <p:spPr>
          <a:xfrm>
            <a:off x="1032325" y="1933150"/>
            <a:ext cx="4293900" cy="10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54" name="Google Shape;154;p32"/>
          <p:cNvSpPr txBox="1"/>
          <p:nvPr/>
        </p:nvSpPr>
        <p:spPr>
          <a:xfrm>
            <a:off x="862825" y="4153200"/>
            <a:ext cx="46329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Archivo"/>
                <a:ea typeface="Archivo"/>
                <a:cs typeface="Archivo"/>
                <a:sym typeface="Archivo"/>
              </a:rPr>
              <a:t>CREDITS: This presentation template was created by </a:t>
            </a:r>
            <a:r>
              <a:rPr lang="en" sz="1000" b="1">
                <a:solidFill>
                  <a:schemeClr val="lt1"/>
                </a:solidFill>
                <a:uFill>
                  <a:noFill/>
                </a:uFill>
                <a:latin typeface="Archivo"/>
                <a:ea typeface="Archivo"/>
                <a:cs typeface="Archivo"/>
                <a:sym typeface="Archiv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lt1"/>
                </a:solidFill>
                <a:latin typeface="Archivo"/>
                <a:ea typeface="Archivo"/>
                <a:cs typeface="Archivo"/>
                <a:sym typeface="Archivo"/>
              </a:rPr>
              <a:t>, and includes icons by </a:t>
            </a:r>
            <a:r>
              <a:rPr lang="en" sz="1000" b="1">
                <a:solidFill>
                  <a:schemeClr val="lt1"/>
                </a:solidFill>
                <a:uFill>
                  <a:noFill/>
                </a:uFill>
                <a:latin typeface="Archivo"/>
                <a:ea typeface="Archivo"/>
                <a:cs typeface="Archivo"/>
                <a:sym typeface="Archiv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lt1"/>
                </a:solidFill>
                <a:latin typeface="Archivo"/>
                <a:ea typeface="Archivo"/>
                <a:cs typeface="Archivo"/>
                <a:sym typeface="Archivo"/>
              </a:rPr>
              <a:t>, and infographics &amp; images by </a:t>
            </a:r>
            <a:r>
              <a:rPr lang="en" sz="1000" b="1">
                <a:solidFill>
                  <a:schemeClr val="lt1"/>
                </a:solidFill>
                <a:uFill>
                  <a:noFill/>
                </a:uFill>
                <a:latin typeface="Archivo"/>
                <a:ea typeface="Archivo"/>
                <a:cs typeface="Archivo"/>
                <a:sym typeface="Archiv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b="1">
              <a:solidFill>
                <a:schemeClr val="lt1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55" name="Google Shape;155;p32"/>
          <p:cNvSpPr txBox="1">
            <a:spLocks noGrp="1"/>
          </p:cNvSpPr>
          <p:nvPr>
            <p:ph type="subTitle" idx="2"/>
          </p:nvPr>
        </p:nvSpPr>
        <p:spPr>
          <a:xfrm>
            <a:off x="1004575" y="3767225"/>
            <a:ext cx="4349400" cy="4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oogle Shape;157;p33"/>
          <p:cNvGrpSpPr/>
          <p:nvPr/>
        </p:nvGrpSpPr>
        <p:grpSpPr>
          <a:xfrm>
            <a:off x="-271200" y="64575"/>
            <a:ext cx="9600882" cy="5678959"/>
            <a:chOff x="-271200" y="64575"/>
            <a:chExt cx="9600882" cy="5678959"/>
          </a:xfrm>
        </p:grpSpPr>
        <p:sp>
          <p:nvSpPr>
            <p:cNvPr id="158" name="Google Shape;158;p33"/>
            <p:cNvSpPr/>
            <p:nvPr/>
          </p:nvSpPr>
          <p:spPr>
            <a:xfrm>
              <a:off x="110693" y="64575"/>
              <a:ext cx="9143757" cy="5555254"/>
            </a:xfrm>
            <a:custGeom>
              <a:avLst/>
              <a:gdLst/>
              <a:ahLst/>
              <a:cxnLst/>
              <a:rect l="l" t="t" r="r" b="b"/>
              <a:pathLst>
                <a:path w="287879" h="199578" fill="none" extrusionOk="0">
                  <a:moveTo>
                    <a:pt x="140064" y="90062"/>
                  </a:moveTo>
                  <a:cubicBezTo>
                    <a:pt x="149942" y="134166"/>
                    <a:pt x="190217" y="162130"/>
                    <a:pt x="217330" y="159668"/>
                  </a:cubicBezTo>
                  <a:cubicBezTo>
                    <a:pt x="235354" y="158027"/>
                    <a:pt x="244990" y="143771"/>
                    <a:pt x="243044" y="135048"/>
                  </a:cubicBezTo>
                  <a:cubicBezTo>
                    <a:pt x="242163" y="131036"/>
                    <a:pt x="238364" y="127631"/>
                    <a:pt x="234534" y="128391"/>
                  </a:cubicBezTo>
                  <a:cubicBezTo>
                    <a:pt x="229731" y="129333"/>
                    <a:pt x="227816" y="136446"/>
                    <a:pt x="230613" y="140671"/>
                  </a:cubicBezTo>
                  <a:cubicBezTo>
                    <a:pt x="233743" y="145321"/>
                    <a:pt x="243683" y="149668"/>
                    <a:pt x="255324" y="135109"/>
                  </a:cubicBezTo>
                  <a:cubicBezTo>
                    <a:pt x="287878" y="94226"/>
                    <a:pt x="271616" y="31125"/>
                    <a:pt x="223409" y="13253"/>
                  </a:cubicBezTo>
                  <a:cubicBezTo>
                    <a:pt x="201129" y="5015"/>
                    <a:pt x="175171" y="8906"/>
                    <a:pt x="156022" y="23314"/>
                  </a:cubicBezTo>
                  <a:cubicBezTo>
                    <a:pt x="146295" y="30639"/>
                    <a:pt x="136234" y="41034"/>
                    <a:pt x="124532" y="38572"/>
                  </a:cubicBezTo>
                  <a:cubicBezTo>
                    <a:pt x="116659" y="36900"/>
                    <a:pt x="111461" y="29484"/>
                    <a:pt x="105261" y="24134"/>
                  </a:cubicBezTo>
                  <a:cubicBezTo>
                    <a:pt x="83163" y="5137"/>
                    <a:pt x="56840" y="0"/>
                    <a:pt x="32676" y="9970"/>
                  </a:cubicBezTo>
                  <a:cubicBezTo>
                    <a:pt x="882" y="23070"/>
                    <a:pt x="2736" y="50092"/>
                    <a:pt x="19454" y="57326"/>
                  </a:cubicBezTo>
                  <a:cubicBezTo>
                    <a:pt x="27296" y="60761"/>
                    <a:pt x="37782" y="57417"/>
                    <a:pt x="43770" y="63801"/>
                  </a:cubicBezTo>
                  <a:cubicBezTo>
                    <a:pt x="48330" y="68664"/>
                    <a:pt x="46901" y="78117"/>
                    <a:pt x="41095" y="81126"/>
                  </a:cubicBezTo>
                  <a:cubicBezTo>
                    <a:pt x="31794" y="85989"/>
                    <a:pt x="22797" y="77327"/>
                    <a:pt x="26080" y="73345"/>
                  </a:cubicBezTo>
                  <a:cubicBezTo>
                    <a:pt x="28785" y="70062"/>
                    <a:pt x="39241" y="74439"/>
                    <a:pt x="39241" y="83679"/>
                  </a:cubicBezTo>
                  <a:cubicBezTo>
                    <a:pt x="39241" y="95777"/>
                    <a:pt x="25077" y="103831"/>
                    <a:pt x="18907" y="110549"/>
                  </a:cubicBezTo>
                  <a:cubicBezTo>
                    <a:pt x="0" y="131309"/>
                    <a:pt x="9757" y="158999"/>
                    <a:pt x="28572" y="161401"/>
                  </a:cubicBezTo>
                  <a:cubicBezTo>
                    <a:pt x="37691" y="162556"/>
                    <a:pt x="47478" y="157297"/>
                    <a:pt x="55807" y="161431"/>
                  </a:cubicBezTo>
                  <a:cubicBezTo>
                    <a:pt x="61916" y="164471"/>
                    <a:pt x="65078" y="171978"/>
                    <a:pt x="65199" y="179030"/>
                  </a:cubicBezTo>
                  <a:cubicBezTo>
                    <a:pt x="65290" y="186112"/>
                    <a:pt x="62980" y="192951"/>
                    <a:pt x="60670" y="199578"/>
                  </a:cubicBez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9" name="Google Shape;159;p33"/>
            <p:cNvGrpSpPr/>
            <p:nvPr/>
          </p:nvGrpSpPr>
          <p:grpSpPr>
            <a:xfrm>
              <a:off x="-271200" y="188280"/>
              <a:ext cx="9600882" cy="5555254"/>
              <a:chOff x="-271200" y="188280"/>
              <a:chExt cx="9600882" cy="5555254"/>
            </a:xfrm>
          </p:grpSpPr>
          <p:sp>
            <p:nvSpPr>
              <p:cNvPr id="160" name="Google Shape;160;p33"/>
              <p:cNvSpPr/>
              <p:nvPr/>
            </p:nvSpPr>
            <p:spPr>
              <a:xfrm flipH="1">
                <a:off x="-22886" y="1848400"/>
                <a:ext cx="4467037" cy="3055178"/>
              </a:xfrm>
              <a:custGeom>
                <a:avLst/>
                <a:gdLst/>
                <a:ahLst/>
                <a:cxnLst/>
                <a:rect l="l" t="t" r="r" b="b"/>
                <a:pathLst>
                  <a:path w="10578" h="7235" fill="none" extrusionOk="0">
                    <a:moveTo>
                      <a:pt x="4711" y="2098"/>
                    </a:moveTo>
                    <a:cubicBezTo>
                      <a:pt x="3070" y="1338"/>
                      <a:pt x="1520" y="4073"/>
                      <a:pt x="3708" y="5411"/>
                    </a:cubicBezTo>
                    <a:cubicBezTo>
                      <a:pt x="5015" y="6201"/>
                      <a:pt x="7052" y="5776"/>
                      <a:pt x="7690" y="5016"/>
                    </a:cubicBezTo>
                    <a:cubicBezTo>
                      <a:pt x="8815" y="3648"/>
                      <a:pt x="7234" y="1186"/>
                      <a:pt x="5198" y="1459"/>
                    </a:cubicBezTo>
                    <a:cubicBezTo>
                      <a:pt x="3222" y="1703"/>
                      <a:pt x="2432" y="4438"/>
                      <a:pt x="4438" y="5563"/>
                    </a:cubicBezTo>
                    <a:cubicBezTo>
                      <a:pt x="5866" y="6353"/>
                      <a:pt x="7903" y="5593"/>
                      <a:pt x="7994" y="4286"/>
                    </a:cubicBezTo>
                    <a:cubicBezTo>
                      <a:pt x="8116" y="3010"/>
                      <a:pt x="6170" y="1672"/>
                      <a:pt x="4711" y="2219"/>
                    </a:cubicBezTo>
                    <a:cubicBezTo>
                      <a:pt x="3131" y="2797"/>
                      <a:pt x="3131" y="5137"/>
                      <a:pt x="5532" y="5259"/>
                    </a:cubicBezTo>
                    <a:cubicBezTo>
                      <a:pt x="7386" y="5350"/>
                      <a:pt x="7933" y="3800"/>
                      <a:pt x="6535" y="2706"/>
                    </a:cubicBezTo>
                    <a:cubicBezTo>
                      <a:pt x="3830" y="608"/>
                      <a:pt x="0" y="3283"/>
                      <a:pt x="1125" y="5198"/>
                    </a:cubicBezTo>
                    <a:cubicBezTo>
                      <a:pt x="1733" y="6262"/>
                      <a:pt x="4407" y="6475"/>
                      <a:pt x="5502" y="6262"/>
                    </a:cubicBezTo>
                    <a:cubicBezTo>
                      <a:pt x="7812" y="5897"/>
                      <a:pt x="8845" y="3891"/>
                      <a:pt x="8085" y="2159"/>
                    </a:cubicBezTo>
                    <a:cubicBezTo>
                      <a:pt x="7325" y="456"/>
                      <a:pt x="5076" y="0"/>
                      <a:pt x="3982" y="1095"/>
                    </a:cubicBezTo>
                    <a:cubicBezTo>
                      <a:pt x="2006" y="3162"/>
                      <a:pt x="5623" y="7235"/>
                      <a:pt x="8237" y="5654"/>
                    </a:cubicBezTo>
                    <a:cubicBezTo>
                      <a:pt x="10578" y="4256"/>
                      <a:pt x="8693" y="608"/>
                      <a:pt x="6170" y="1672"/>
                    </a:cubicBezTo>
                    <a:cubicBezTo>
                      <a:pt x="3678" y="2766"/>
                      <a:pt x="5015" y="6627"/>
                      <a:pt x="7660" y="5897"/>
                    </a:cubicBezTo>
                    <a:cubicBezTo>
                      <a:pt x="8876" y="5532"/>
                      <a:pt x="8845" y="4347"/>
                      <a:pt x="7994" y="3678"/>
                    </a:cubicBezTo>
                    <a:cubicBezTo>
                      <a:pt x="6991" y="2858"/>
                      <a:pt x="5502" y="3253"/>
                      <a:pt x="5198" y="4073"/>
                    </a:cubicBezTo>
                    <a:cubicBezTo>
                      <a:pt x="4863" y="4985"/>
                      <a:pt x="6018" y="5380"/>
                      <a:pt x="6383" y="4590"/>
                    </a:cubicBezTo>
                    <a:cubicBezTo>
                      <a:pt x="6626" y="3982"/>
                      <a:pt x="6079" y="3253"/>
                      <a:pt x="5106" y="3314"/>
                    </a:cubicBezTo>
                    <a:cubicBezTo>
                      <a:pt x="3100" y="3466"/>
                      <a:pt x="3374" y="6262"/>
                      <a:pt x="5350" y="5958"/>
                    </a:cubicBezTo>
                    <a:cubicBezTo>
                      <a:pt x="6717" y="5776"/>
                      <a:pt x="7629" y="3921"/>
                      <a:pt x="6991" y="2432"/>
                    </a:cubicBezTo>
                    <a:cubicBezTo>
                      <a:pt x="6140" y="517"/>
                      <a:pt x="3678" y="730"/>
                      <a:pt x="2948" y="2402"/>
                    </a:cubicBezTo>
                    <a:cubicBezTo>
                      <a:pt x="2158" y="4317"/>
                      <a:pt x="4316" y="6353"/>
                      <a:pt x="6322" y="5289"/>
                    </a:cubicBezTo>
                  </a:path>
                </a:pathLst>
              </a:custGeom>
              <a:noFill/>
              <a:ln w="9875" cap="flat" cmpd="sng">
                <a:solidFill>
                  <a:srgbClr val="FF3838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33"/>
              <p:cNvSpPr/>
              <p:nvPr/>
            </p:nvSpPr>
            <p:spPr>
              <a:xfrm flipH="1">
                <a:off x="-271200" y="1848400"/>
                <a:ext cx="4467037" cy="3055178"/>
              </a:xfrm>
              <a:custGeom>
                <a:avLst/>
                <a:gdLst/>
                <a:ahLst/>
                <a:cxnLst/>
                <a:rect l="l" t="t" r="r" b="b"/>
                <a:pathLst>
                  <a:path w="10578" h="7235" fill="none" extrusionOk="0">
                    <a:moveTo>
                      <a:pt x="4711" y="2098"/>
                    </a:moveTo>
                    <a:cubicBezTo>
                      <a:pt x="3070" y="1338"/>
                      <a:pt x="1520" y="4073"/>
                      <a:pt x="3708" y="5411"/>
                    </a:cubicBezTo>
                    <a:cubicBezTo>
                      <a:pt x="5015" y="6201"/>
                      <a:pt x="7052" y="5776"/>
                      <a:pt x="7690" y="5016"/>
                    </a:cubicBezTo>
                    <a:cubicBezTo>
                      <a:pt x="8815" y="3648"/>
                      <a:pt x="7234" y="1186"/>
                      <a:pt x="5198" y="1459"/>
                    </a:cubicBezTo>
                    <a:cubicBezTo>
                      <a:pt x="3222" y="1703"/>
                      <a:pt x="2432" y="4438"/>
                      <a:pt x="4438" y="5563"/>
                    </a:cubicBezTo>
                    <a:cubicBezTo>
                      <a:pt x="5866" y="6353"/>
                      <a:pt x="7903" y="5593"/>
                      <a:pt x="7994" y="4286"/>
                    </a:cubicBezTo>
                    <a:cubicBezTo>
                      <a:pt x="8116" y="3010"/>
                      <a:pt x="6170" y="1672"/>
                      <a:pt x="4711" y="2219"/>
                    </a:cubicBezTo>
                    <a:cubicBezTo>
                      <a:pt x="3131" y="2797"/>
                      <a:pt x="3131" y="5137"/>
                      <a:pt x="5532" y="5259"/>
                    </a:cubicBezTo>
                    <a:cubicBezTo>
                      <a:pt x="7386" y="5350"/>
                      <a:pt x="7933" y="3800"/>
                      <a:pt x="6535" y="2706"/>
                    </a:cubicBezTo>
                    <a:cubicBezTo>
                      <a:pt x="3830" y="608"/>
                      <a:pt x="0" y="3283"/>
                      <a:pt x="1125" y="5198"/>
                    </a:cubicBezTo>
                    <a:cubicBezTo>
                      <a:pt x="1733" y="6262"/>
                      <a:pt x="4407" y="6475"/>
                      <a:pt x="5502" y="6262"/>
                    </a:cubicBezTo>
                    <a:cubicBezTo>
                      <a:pt x="7812" y="5897"/>
                      <a:pt x="8845" y="3891"/>
                      <a:pt x="8085" y="2159"/>
                    </a:cubicBezTo>
                    <a:cubicBezTo>
                      <a:pt x="7325" y="456"/>
                      <a:pt x="5076" y="0"/>
                      <a:pt x="3982" y="1095"/>
                    </a:cubicBezTo>
                    <a:cubicBezTo>
                      <a:pt x="2006" y="3162"/>
                      <a:pt x="5623" y="7235"/>
                      <a:pt x="8237" y="5654"/>
                    </a:cubicBezTo>
                    <a:cubicBezTo>
                      <a:pt x="10578" y="4256"/>
                      <a:pt x="8693" y="608"/>
                      <a:pt x="6170" y="1672"/>
                    </a:cubicBezTo>
                    <a:cubicBezTo>
                      <a:pt x="3678" y="2766"/>
                      <a:pt x="5015" y="6627"/>
                      <a:pt x="7660" y="5897"/>
                    </a:cubicBezTo>
                    <a:cubicBezTo>
                      <a:pt x="8876" y="5532"/>
                      <a:pt x="8845" y="4347"/>
                      <a:pt x="7994" y="3678"/>
                    </a:cubicBezTo>
                    <a:cubicBezTo>
                      <a:pt x="6991" y="2858"/>
                      <a:pt x="5502" y="3253"/>
                      <a:pt x="5198" y="4073"/>
                    </a:cubicBezTo>
                    <a:cubicBezTo>
                      <a:pt x="4863" y="4985"/>
                      <a:pt x="6018" y="5380"/>
                      <a:pt x="6383" y="4590"/>
                    </a:cubicBezTo>
                    <a:cubicBezTo>
                      <a:pt x="6626" y="3982"/>
                      <a:pt x="6079" y="3253"/>
                      <a:pt x="5106" y="3314"/>
                    </a:cubicBezTo>
                    <a:cubicBezTo>
                      <a:pt x="3100" y="3466"/>
                      <a:pt x="3374" y="6262"/>
                      <a:pt x="5350" y="5958"/>
                    </a:cubicBezTo>
                    <a:cubicBezTo>
                      <a:pt x="6717" y="5776"/>
                      <a:pt x="7629" y="3921"/>
                      <a:pt x="6991" y="2432"/>
                    </a:cubicBezTo>
                    <a:cubicBezTo>
                      <a:pt x="6140" y="517"/>
                      <a:pt x="3678" y="730"/>
                      <a:pt x="2948" y="2402"/>
                    </a:cubicBezTo>
                    <a:cubicBezTo>
                      <a:pt x="2158" y="4317"/>
                      <a:pt x="4316" y="6353"/>
                      <a:pt x="6322" y="5289"/>
                    </a:cubicBezTo>
                  </a:path>
                </a:pathLst>
              </a:custGeom>
              <a:noFill/>
              <a:ln w="9875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33"/>
              <p:cNvSpPr/>
              <p:nvPr/>
            </p:nvSpPr>
            <p:spPr>
              <a:xfrm>
                <a:off x="185925" y="188280"/>
                <a:ext cx="9143757" cy="5555254"/>
              </a:xfrm>
              <a:custGeom>
                <a:avLst/>
                <a:gdLst/>
                <a:ahLst/>
                <a:cxnLst/>
                <a:rect l="l" t="t" r="r" b="b"/>
                <a:pathLst>
                  <a:path w="287879" h="199578" fill="none" extrusionOk="0">
                    <a:moveTo>
                      <a:pt x="140064" y="90062"/>
                    </a:moveTo>
                    <a:cubicBezTo>
                      <a:pt x="149942" y="134166"/>
                      <a:pt x="190217" y="162130"/>
                      <a:pt x="217330" y="159668"/>
                    </a:cubicBezTo>
                    <a:cubicBezTo>
                      <a:pt x="235354" y="158027"/>
                      <a:pt x="244990" y="143771"/>
                      <a:pt x="243044" y="135048"/>
                    </a:cubicBezTo>
                    <a:cubicBezTo>
                      <a:pt x="242163" y="131036"/>
                      <a:pt x="238364" y="127631"/>
                      <a:pt x="234534" y="128391"/>
                    </a:cubicBezTo>
                    <a:cubicBezTo>
                      <a:pt x="229731" y="129333"/>
                      <a:pt x="227816" y="136446"/>
                      <a:pt x="230613" y="140671"/>
                    </a:cubicBezTo>
                    <a:cubicBezTo>
                      <a:pt x="233743" y="145321"/>
                      <a:pt x="243683" y="149668"/>
                      <a:pt x="255324" y="135109"/>
                    </a:cubicBezTo>
                    <a:cubicBezTo>
                      <a:pt x="287878" y="94226"/>
                      <a:pt x="271616" y="31125"/>
                      <a:pt x="223409" y="13253"/>
                    </a:cubicBezTo>
                    <a:cubicBezTo>
                      <a:pt x="201129" y="5015"/>
                      <a:pt x="175171" y="8906"/>
                      <a:pt x="156022" y="23314"/>
                    </a:cubicBezTo>
                    <a:cubicBezTo>
                      <a:pt x="146295" y="30639"/>
                      <a:pt x="136234" y="41034"/>
                      <a:pt x="124532" y="38572"/>
                    </a:cubicBezTo>
                    <a:cubicBezTo>
                      <a:pt x="116659" y="36900"/>
                      <a:pt x="111461" y="29484"/>
                      <a:pt x="105261" y="24134"/>
                    </a:cubicBezTo>
                    <a:cubicBezTo>
                      <a:pt x="83163" y="5137"/>
                      <a:pt x="56840" y="0"/>
                      <a:pt x="32676" y="9970"/>
                    </a:cubicBezTo>
                    <a:cubicBezTo>
                      <a:pt x="882" y="23070"/>
                      <a:pt x="2736" y="50092"/>
                      <a:pt x="19454" y="57326"/>
                    </a:cubicBezTo>
                    <a:cubicBezTo>
                      <a:pt x="27296" y="60761"/>
                      <a:pt x="37782" y="57417"/>
                      <a:pt x="43770" y="63801"/>
                    </a:cubicBezTo>
                    <a:cubicBezTo>
                      <a:pt x="48330" y="68664"/>
                      <a:pt x="46901" y="78117"/>
                      <a:pt x="41095" y="81126"/>
                    </a:cubicBezTo>
                    <a:cubicBezTo>
                      <a:pt x="31794" y="85989"/>
                      <a:pt x="22797" y="77327"/>
                      <a:pt x="26080" y="73345"/>
                    </a:cubicBezTo>
                    <a:cubicBezTo>
                      <a:pt x="28785" y="70062"/>
                      <a:pt x="39241" y="74439"/>
                      <a:pt x="39241" y="83679"/>
                    </a:cubicBezTo>
                    <a:cubicBezTo>
                      <a:pt x="39241" y="95777"/>
                      <a:pt x="25077" y="103831"/>
                      <a:pt x="18907" y="110549"/>
                    </a:cubicBezTo>
                    <a:cubicBezTo>
                      <a:pt x="0" y="131309"/>
                      <a:pt x="9757" y="158999"/>
                      <a:pt x="28572" y="161401"/>
                    </a:cubicBezTo>
                    <a:cubicBezTo>
                      <a:pt x="37691" y="162556"/>
                      <a:pt x="47478" y="157297"/>
                      <a:pt x="55807" y="161431"/>
                    </a:cubicBezTo>
                    <a:cubicBezTo>
                      <a:pt x="61916" y="164471"/>
                      <a:pt x="65078" y="171978"/>
                      <a:pt x="65199" y="179030"/>
                    </a:cubicBezTo>
                    <a:cubicBezTo>
                      <a:pt x="65290" y="186112"/>
                      <a:pt x="62980" y="192951"/>
                      <a:pt x="60670" y="199578"/>
                    </a:cubicBezTo>
                  </a:path>
                </a:pathLst>
              </a:custGeom>
              <a:noFill/>
              <a:ln w="9525" cap="flat" cmpd="sng">
                <a:solidFill>
                  <a:schemeClr val="accent4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34"/>
          <p:cNvGrpSpPr/>
          <p:nvPr/>
        </p:nvGrpSpPr>
        <p:grpSpPr>
          <a:xfrm rot="-489119">
            <a:off x="2641949" y="577687"/>
            <a:ext cx="6480302" cy="4579237"/>
            <a:chOff x="2677843" y="976626"/>
            <a:chExt cx="6480272" cy="4579216"/>
          </a:xfrm>
        </p:grpSpPr>
        <p:grpSp>
          <p:nvGrpSpPr>
            <p:cNvPr id="165" name="Google Shape;165;p34"/>
            <p:cNvGrpSpPr/>
            <p:nvPr/>
          </p:nvGrpSpPr>
          <p:grpSpPr>
            <a:xfrm rot="8793981">
              <a:off x="2867542" y="3357241"/>
              <a:ext cx="3864101" cy="1209785"/>
              <a:chOff x="793600" y="2807150"/>
              <a:chExt cx="3801800" cy="1706150"/>
            </a:xfrm>
          </p:grpSpPr>
          <p:sp>
            <p:nvSpPr>
              <p:cNvPr id="166" name="Google Shape;166;p34"/>
              <p:cNvSpPr/>
              <p:nvPr/>
            </p:nvSpPr>
            <p:spPr>
              <a:xfrm>
                <a:off x="2737425" y="2807150"/>
                <a:ext cx="1857975" cy="1189250"/>
              </a:xfrm>
              <a:custGeom>
                <a:avLst/>
                <a:gdLst/>
                <a:ahLst/>
                <a:cxnLst/>
                <a:rect l="l" t="t" r="r" b="b"/>
                <a:pathLst>
                  <a:path w="74319" h="47570" fill="none" extrusionOk="0">
                    <a:moveTo>
                      <a:pt x="1" y="8816"/>
                    </a:moveTo>
                    <a:cubicBezTo>
                      <a:pt x="8542" y="6961"/>
                      <a:pt x="15715" y="15381"/>
                      <a:pt x="12372" y="23314"/>
                    </a:cubicBezTo>
                    <a:cubicBezTo>
                      <a:pt x="10761" y="27174"/>
                      <a:pt x="6840" y="26658"/>
                      <a:pt x="7630" y="21886"/>
                    </a:cubicBezTo>
                    <a:cubicBezTo>
                      <a:pt x="11308" y="1"/>
                      <a:pt x="72008" y="1247"/>
                      <a:pt x="62585" y="22220"/>
                    </a:cubicBezTo>
                    <a:cubicBezTo>
                      <a:pt x="58695" y="30852"/>
                      <a:pt x="56962" y="33436"/>
                      <a:pt x="58482" y="38482"/>
                    </a:cubicBezTo>
                    <a:cubicBezTo>
                      <a:pt x="60397" y="44926"/>
                      <a:pt x="68361" y="47570"/>
                      <a:pt x="74318" y="47570"/>
                    </a:cubicBezTo>
                  </a:path>
                </a:pathLst>
              </a:custGeom>
              <a:noFill/>
              <a:ln w="9525" cap="flat" cmpd="sng">
                <a:solidFill>
                  <a:srgbClr val="FF3838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34"/>
              <p:cNvSpPr/>
              <p:nvPr/>
            </p:nvSpPr>
            <p:spPr>
              <a:xfrm>
                <a:off x="793600" y="3025400"/>
                <a:ext cx="1943825" cy="1487900"/>
              </a:xfrm>
              <a:custGeom>
                <a:avLst/>
                <a:gdLst/>
                <a:ahLst/>
                <a:cxnLst/>
                <a:rect l="l" t="t" r="r" b="b"/>
                <a:pathLst>
                  <a:path w="77753" h="59516" fill="none" extrusionOk="0">
                    <a:moveTo>
                      <a:pt x="0" y="21430"/>
                    </a:moveTo>
                    <a:cubicBezTo>
                      <a:pt x="3313" y="17144"/>
                      <a:pt x="13314" y="19029"/>
                      <a:pt x="10852" y="33679"/>
                    </a:cubicBezTo>
                    <a:cubicBezTo>
                      <a:pt x="10152" y="37722"/>
                      <a:pt x="6748" y="51947"/>
                      <a:pt x="15958" y="55351"/>
                    </a:cubicBezTo>
                    <a:cubicBezTo>
                      <a:pt x="27478" y="59515"/>
                      <a:pt x="36354" y="46871"/>
                      <a:pt x="30791" y="39941"/>
                    </a:cubicBezTo>
                    <a:cubicBezTo>
                      <a:pt x="28967" y="37661"/>
                      <a:pt x="24074" y="39242"/>
                      <a:pt x="26049" y="44713"/>
                    </a:cubicBezTo>
                    <a:cubicBezTo>
                      <a:pt x="27235" y="48056"/>
                      <a:pt x="31156" y="50670"/>
                      <a:pt x="36445" y="50549"/>
                    </a:cubicBezTo>
                    <a:cubicBezTo>
                      <a:pt x="60913" y="49971"/>
                      <a:pt x="59941" y="7387"/>
                      <a:pt x="77752" y="1"/>
                    </a:cubicBezTo>
                  </a:path>
                </a:pathLst>
              </a:custGeom>
              <a:noFill/>
              <a:ln w="9525" cap="flat" cmpd="sng">
                <a:solidFill>
                  <a:srgbClr val="FF3838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34"/>
            <p:cNvGrpSpPr/>
            <p:nvPr/>
          </p:nvGrpSpPr>
          <p:grpSpPr>
            <a:xfrm rot="8793981">
              <a:off x="2747138" y="3423225"/>
              <a:ext cx="3864101" cy="1209785"/>
              <a:chOff x="793600" y="2807150"/>
              <a:chExt cx="3801800" cy="1706150"/>
            </a:xfrm>
          </p:grpSpPr>
          <p:sp>
            <p:nvSpPr>
              <p:cNvPr id="169" name="Google Shape;169;p34"/>
              <p:cNvSpPr/>
              <p:nvPr/>
            </p:nvSpPr>
            <p:spPr>
              <a:xfrm>
                <a:off x="2737425" y="2807150"/>
                <a:ext cx="1857975" cy="1189250"/>
              </a:xfrm>
              <a:custGeom>
                <a:avLst/>
                <a:gdLst/>
                <a:ahLst/>
                <a:cxnLst/>
                <a:rect l="l" t="t" r="r" b="b"/>
                <a:pathLst>
                  <a:path w="74319" h="47570" fill="none" extrusionOk="0">
                    <a:moveTo>
                      <a:pt x="1" y="8816"/>
                    </a:moveTo>
                    <a:cubicBezTo>
                      <a:pt x="8542" y="6961"/>
                      <a:pt x="15715" y="15381"/>
                      <a:pt x="12372" y="23314"/>
                    </a:cubicBezTo>
                    <a:cubicBezTo>
                      <a:pt x="10761" y="27174"/>
                      <a:pt x="6840" y="26658"/>
                      <a:pt x="7630" y="21886"/>
                    </a:cubicBezTo>
                    <a:cubicBezTo>
                      <a:pt x="11308" y="1"/>
                      <a:pt x="72008" y="1247"/>
                      <a:pt x="62585" y="22220"/>
                    </a:cubicBezTo>
                    <a:cubicBezTo>
                      <a:pt x="58695" y="30852"/>
                      <a:pt x="56962" y="33436"/>
                      <a:pt x="58482" y="38482"/>
                    </a:cubicBezTo>
                    <a:cubicBezTo>
                      <a:pt x="60397" y="44926"/>
                      <a:pt x="68361" y="47570"/>
                      <a:pt x="74318" y="47570"/>
                    </a:cubicBez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34"/>
              <p:cNvSpPr/>
              <p:nvPr/>
            </p:nvSpPr>
            <p:spPr>
              <a:xfrm>
                <a:off x="793600" y="3025400"/>
                <a:ext cx="1943825" cy="1487900"/>
              </a:xfrm>
              <a:custGeom>
                <a:avLst/>
                <a:gdLst/>
                <a:ahLst/>
                <a:cxnLst/>
                <a:rect l="l" t="t" r="r" b="b"/>
                <a:pathLst>
                  <a:path w="77753" h="59516" fill="none" extrusionOk="0">
                    <a:moveTo>
                      <a:pt x="0" y="21430"/>
                    </a:moveTo>
                    <a:cubicBezTo>
                      <a:pt x="3313" y="17144"/>
                      <a:pt x="13314" y="19029"/>
                      <a:pt x="10852" y="33679"/>
                    </a:cubicBezTo>
                    <a:cubicBezTo>
                      <a:pt x="10152" y="37722"/>
                      <a:pt x="6748" y="51947"/>
                      <a:pt x="15958" y="55351"/>
                    </a:cubicBezTo>
                    <a:cubicBezTo>
                      <a:pt x="27478" y="59515"/>
                      <a:pt x="36354" y="46871"/>
                      <a:pt x="30791" y="39941"/>
                    </a:cubicBezTo>
                    <a:cubicBezTo>
                      <a:pt x="28967" y="37661"/>
                      <a:pt x="24074" y="39242"/>
                      <a:pt x="26049" y="44713"/>
                    </a:cubicBezTo>
                    <a:cubicBezTo>
                      <a:pt x="27235" y="48056"/>
                      <a:pt x="31156" y="50670"/>
                      <a:pt x="36445" y="50549"/>
                    </a:cubicBezTo>
                    <a:cubicBezTo>
                      <a:pt x="60913" y="49971"/>
                      <a:pt x="59941" y="7387"/>
                      <a:pt x="77752" y="1"/>
                    </a:cubicBez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1" name="Google Shape;171;p34"/>
            <p:cNvSpPr/>
            <p:nvPr/>
          </p:nvSpPr>
          <p:spPr>
            <a:xfrm flipH="1">
              <a:off x="5419596" y="976626"/>
              <a:ext cx="3738519" cy="3698135"/>
            </a:xfrm>
            <a:custGeom>
              <a:avLst/>
              <a:gdLst/>
              <a:ahLst/>
              <a:cxnLst/>
              <a:rect l="l" t="t" r="r" b="b"/>
              <a:pathLst>
                <a:path w="36567" h="36172" fill="none" extrusionOk="0">
                  <a:moveTo>
                    <a:pt x="10822" y="9362"/>
                  </a:moveTo>
                  <a:cubicBezTo>
                    <a:pt x="9059" y="16019"/>
                    <a:pt x="7965" y="30791"/>
                    <a:pt x="13709" y="34195"/>
                  </a:cubicBezTo>
                  <a:cubicBezTo>
                    <a:pt x="17022" y="36171"/>
                    <a:pt x="22950" y="35381"/>
                    <a:pt x="26567" y="25381"/>
                  </a:cubicBezTo>
                  <a:cubicBezTo>
                    <a:pt x="31673" y="11247"/>
                    <a:pt x="22615" y="7204"/>
                    <a:pt x="18421" y="9058"/>
                  </a:cubicBezTo>
                  <a:cubicBezTo>
                    <a:pt x="12433" y="11703"/>
                    <a:pt x="13071" y="24986"/>
                    <a:pt x="19120" y="26657"/>
                  </a:cubicBezTo>
                  <a:cubicBezTo>
                    <a:pt x="21764" y="27356"/>
                    <a:pt x="24621" y="25593"/>
                    <a:pt x="25837" y="23162"/>
                  </a:cubicBezTo>
                  <a:cubicBezTo>
                    <a:pt x="27691" y="19393"/>
                    <a:pt x="25807" y="14226"/>
                    <a:pt x="21916" y="12706"/>
                  </a:cubicBezTo>
                  <a:cubicBezTo>
                    <a:pt x="18056" y="11186"/>
                    <a:pt x="13041" y="13891"/>
                    <a:pt x="12311" y="17995"/>
                  </a:cubicBezTo>
                  <a:cubicBezTo>
                    <a:pt x="11612" y="22128"/>
                    <a:pt x="15655" y="26384"/>
                    <a:pt x="19788" y="25685"/>
                  </a:cubicBezTo>
                  <a:cubicBezTo>
                    <a:pt x="28877" y="24256"/>
                    <a:pt x="28451" y="7690"/>
                    <a:pt x="19059" y="6475"/>
                  </a:cubicBezTo>
                  <a:cubicBezTo>
                    <a:pt x="13527" y="5745"/>
                    <a:pt x="9332" y="11551"/>
                    <a:pt x="11764" y="16627"/>
                  </a:cubicBezTo>
                  <a:cubicBezTo>
                    <a:pt x="13709" y="20609"/>
                    <a:pt x="19667" y="21794"/>
                    <a:pt x="23102" y="18937"/>
                  </a:cubicBezTo>
                  <a:cubicBezTo>
                    <a:pt x="26506" y="16110"/>
                    <a:pt x="26627" y="10274"/>
                    <a:pt x="23466" y="7143"/>
                  </a:cubicBezTo>
                  <a:cubicBezTo>
                    <a:pt x="20336" y="4043"/>
                    <a:pt x="14652" y="4195"/>
                    <a:pt x="11460" y="7265"/>
                  </a:cubicBezTo>
                  <a:cubicBezTo>
                    <a:pt x="8268" y="10335"/>
                    <a:pt x="7934" y="15806"/>
                    <a:pt x="10487" y="19423"/>
                  </a:cubicBezTo>
                  <a:cubicBezTo>
                    <a:pt x="15016" y="25806"/>
                    <a:pt x="24743" y="24256"/>
                    <a:pt x="25898" y="18299"/>
                  </a:cubicBezTo>
                  <a:cubicBezTo>
                    <a:pt x="27114" y="12067"/>
                    <a:pt x="16141" y="3283"/>
                    <a:pt x="9758" y="7204"/>
                  </a:cubicBezTo>
                  <a:cubicBezTo>
                    <a:pt x="122" y="13071"/>
                    <a:pt x="12007" y="30548"/>
                    <a:pt x="24044" y="24286"/>
                  </a:cubicBezTo>
                  <a:cubicBezTo>
                    <a:pt x="28482" y="21976"/>
                    <a:pt x="30427" y="16536"/>
                    <a:pt x="28117" y="12098"/>
                  </a:cubicBezTo>
                  <a:cubicBezTo>
                    <a:pt x="24165" y="4529"/>
                    <a:pt x="12493" y="7295"/>
                    <a:pt x="12463" y="15928"/>
                  </a:cubicBezTo>
                  <a:cubicBezTo>
                    <a:pt x="12433" y="23831"/>
                    <a:pt x="22706" y="27052"/>
                    <a:pt x="25685" y="21551"/>
                  </a:cubicBezTo>
                  <a:cubicBezTo>
                    <a:pt x="27995" y="17235"/>
                    <a:pt x="22676" y="7812"/>
                    <a:pt x="16536" y="8177"/>
                  </a:cubicBezTo>
                  <a:cubicBezTo>
                    <a:pt x="7630" y="8754"/>
                    <a:pt x="7296" y="24408"/>
                    <a:pt x="18117" y="26718"/>
                  </a:cubicBezTo>
                  <a:cubicBezTo>
                    <a:pt x="22919" y="27752"/>
                    <a:pt x="28238" y="24925"/>
                    <a:pt x="30062" y="20365"/>
                  </a:cubicBezTo>
                  <a:cubicBezTo>
                    <a:pt x="31886" y="15806"/>
                    <a:pt x="30001" y="10122"/>
                    <a:pt x="25837" y="7539"/>
                  </a:cubicBezTo>
                  <a:cubicBezTo>
                    <a:pt x="20275" y="4104"/>
                    <a:pt x="14773" y="7812"/>
                    <a:pt x="15503" y="12128"/>
                  </a:cubicBezTo>
                  <a:cubicBezTo>
                    <a:pt x="16445" y="17873"/>
                    <a:pt x="27083" y="18633"/>
                    <a:pt x="30852" y="12615"/>
                  </a:cubicBezTo>
                  <a:cubicBezTo>
                    <a:pt x="32555" y="9879"/>
                    <a:pt x="32190" y="5836"/>
                    <a:pt x="29576" y="3891"/>
                  </a:cubicBezTo>
                  <a:cubicBezTo>
                    <a:pt x="26992" y="1946"/>
                    <a:pt x="22524" y="3131"/>
                    <a:pt x="21673" y="6232"/>
                  </a:cubicBezTo>
                  <a:cubicBezTo>
                    <a:pt x="22494" y="6505"/>
                    <a:pt x="23466" y="6232"/>
                    <a:pt x="24409" y="5776"/>
                  </a:cubicBezTo>
                  <a:cubicBezTo>
                    <a:pt x="25928" y="5016"/>
                    <a:pt x="25260" y="2736"/>
                    <a:pt x="23588" y="2979"/>
                  </a:cubicBezTo>
                  <a:cubicBezTo>
                    <a:pt x="18573" y="3587"/>
                    <a:pt x="14348" y="7508"/>
                    <a:pt x="13679" y="12827"/>
                  </a:cubicBezTo>
                  <a:cubicBezTo>
                    <a:pt x="12828" y="19362"/>
                    <a:pt x="18117" y="23223"/>
                    <a:pt x="22190" y="21399"/>
                  </a:cubicBezTo>
                  <a:cubicBezTo>
                    <a:pt x="26992" y="19271"/>
                    <a:pt x="26020" y="11520"/>
                    <a:pt x="19910" y="10608"/>
                  </a:cubicBezTo>
                  <a:cubicBezTo>
                    <a:pt x="15442" y="9970"/>
                    <a:pt x="11278" y="14499"/>
                    <a:pt x="11764" y="18937"/>
                  </a:cubicBezTo>
                  <a:cubicBezTo>
                    <a:pt x="12250" y="23375"/>
                    <a:pt x="16749" y="26840"/>
                    <a:pt x="21187" y="26718"/>
                  </a:cubicBezTo>
                  <a:cubicBezTo>
                    <a:pt x="30731" y="26505"/>
                    <a:pt x="34409" y="14408"/>
                    <a:pt x="27053" y="9058"/>
                  </a:cubicBezTo>
                  <a:cubicBezTo>
                    <a:pt x="20214" y="4073"/>
                    <a:pt x="10518" y="10244"/>
                    <a:pt x="12706" y="18451"/>
                  </a:cubicBezTo>
                  <a:cubicBezTo>
                    <a:pt x="14773" y="26141"/>
                    <a:pt x="25229" y="26718"/>
                    <a:pt x="27995" y="19758"/>
                  </a:cubicBezTo>
                  <a:cubicBezTo>
                    <a:pt x="30944" y="12402"/>
                    <a:pt x="21977" y="3800"/>
                    <a:pt x="11490" y="9089"/>
                  </a:cubicBezTo>
                  <a:cubicBezTo>
                    <a:pt x="1" y="14894"/>
                    <a:pt x="5229" y="27569"/>
                    <a:pt x="14074" y="28359"/>
                  </a:cubicBezTo>
                  <a:cubicBezTo>
                    <a:pt x="25442" y="29332"/>
                    <a:pt x="31369" y="13283"/>
                    <a:pt x="23132" y="8937"/>
                  </a:cubicBezTo>
                  <a:cubicBezTo>
                    <a:pt x="20244" y="7447"/>
                    <a:pt x="16475" y="8481"/>
                    <a:pt x="14348" y="10912"/>
                  </a:cubicBezTo>
                  <a:cubicBezTo>
                    <a:pt x="11095" y="14590"/>
                    <a:pt x="11734" y="20943"/>
                    <a:pt x="15503" y="24165"/>
                  </a:cubicBezTo>
                  <a:cubicBezTo>
                    <a:pt x="23466" y="31095"/>
                    <a:pt x="36567" y="22736"/>
                    <a:pt x="33284" y="10882"/>
                  </a:cubicBezTo>
                  <a:cubicBezTo>
                    <a:pt x="31552" y="4833"/>
                    <a:pt x="26202" y="1155"/>
                    <a:pt x="18785" y="4165"/>
                  </a:cubicBezTo>
                  <a:cubicBezTo>
                    <a:pt x="9211" y="8025"/>
                    <a:pt x="8664" y="17539"/>
                    <a:pt x="14044" y="20730"/>
                  </a:cubicBezTo>
                  <a:cubicBezTo>
                    <a:pt x="18846" y="23557"/>
                    <a:pt x="24378" y="18025"/>
                    <a:pt x="21977" y="15016"/>
                  </a:cubicBezTo>
                  <a:cubicBezTo>
                    <a:pt x="21035" y="13800"/>
                    <a:pt x="17418" y="13131"/>
                    <a:pt x="16293" y="19575"/>
                  </a:cubicBezTo>
                  <a:cubicBezTo>
                    <a:pt x="26931" y="7660"/>
                    <a:pt x="28664" y="10153"/>
                    <a:pt x="16293" y="19575"/>
                  </a:cubicBezTo>
                  <a:cubicBezTo>
                    <a:pt x="17053" y="18906"/>
                    <a:pt x="17722" y="17873"/>
                    <a:pt x="18390" y="16779"/>
                  </a:cubicBezTo>
                  <a:cubicBezTo>
                    <a:pt x="18937" y="15776"/>
                    <a:pt x="17509" y="14894"/>
                    <a:pt x="16901" y="15867"/>
                  </a:cubicBezTo>
                  <a:cubicBezTo>
                    <a:pt x="15746" y="17721"/>
                    <a:pt x="15199" y="19879"/>
                    <a:pt x="15411" y="22037"/>
                  </a:cubicBezTo>
                  <a:cubicBezTo>
                    <a:pt x="31096" y="13770"/>
                    <a:pt x="13831" y="0"/>
                    <a:pt x="10366" y="19271"/>
                  </a:cubicBezTo>
                  <a:cubicBezTo>
                    <a:pt x="10731" y="17083"/>
                    <a:pt x="10214" y="14742"/>
                    <a:pt x="9059" y="12827"/>
                  </a:cubicBezTo>
                  <a:cubicBezTo>
                    <a:pt x="6718" y="8785"/>
                    <a:pt x="366" y="10791"/>
                    <a:pt x="913" y="15441"/>
                  </a:cubicBezTo>
                  <a:cubicBezTo>
                    <a:pt x="1369" y="19210"/>
                    <a:pt x="5958" y="19758"/>
                    <a:pt x="8512" y="16809"/>
                  </a:cubicBezTo>
                  <a:cubicBezTo>
                    <a:pt x="10062" y="14985"/>
                    <a:pt x="10579" y="12463"/>
                    <a:pt x="11126" y="10153"/>
                  </a:cubicBezTo>
                  <a:cubicBezTo>
                    <a:pt x="10548" y="9788"/>
                    <a:pt x="10548" y="9788"/>
                    <a:pt x="9940" y="9393"/>
                  </a:cubicBezTo>
                  <a:cubicBezTo>
                    <a:pt x="6688" y="11976"/>
                    <a:pt x="4925" y="16353"/>
                    <a:pt x="5533" y="20487"/>
                  </a:cubicBezTo>
                  <a:cubicBezTo>
                    <a:pt x="9059" y="22037"/>
                    <a:pt x="13740" y="19119"/>
                    <a:pt x="13892" y="15259"/>
                  </a:cubicBezTo>
                  <a:cubicBezTo>
                    <a:pt x="16718" y="16353"/>
                    <a:pt x="20244" y="14408"/>
                    <a:pt x="21065" y="11490"/>
                  </a:cubicBezTo>
                  <a:cubicBezTo>
                    <a:pt x="21916" y="8572"/>
                    <a:pt x="20214" y="5228"/>
                    <a:pt x="17418" y="3921"/>
                  </a:cubicBezTo>
                  <a:cubicBezTo>
                    <a:pt x="12645" y="1642"/>
                    <a:pt x="6445" y="5289"/>
                    <a:pt x="6232" y="10305"/>
                  </a:cubicBezTo>
                  <a:cubicBezTo>
                    <a:pt x="5989" y="15472"/>
                    <a:pt x="12098" y="17387"/>
                    <a:pt x="14165" y="13739"/>
                  </a:cubicBezTo>
                  <a:cubicBezTo>
                    <a:pt x="15047" y="12128"/>
                    <a:pt x="14530" y="10092"/>
                    <a:pt x="12919" y="9241"/>
                  </a:cubicBezTo>
                  <a:cubicBezTo>
                    <a:pt x="10275" y="7903"/>
                    <a:pt x="7630" y="10912"/>
                    <a:pt x="7904" y="13648"/>
                  </a:cubicBezTo>
                  <a:cubicBezTo>
                    <a:pt x="8268" y="17569"/>
                    <a:pt x="14165" y="22706"/>
                    <a:pt x="17418" y="23192"/>
                  </a:cubicBezTo>
                  <a:cubicBezTo>
                    <a:pt x="19910" y="23557"/>
                    <a:pt x="22828" y="21855"/>
                    <a:pt x="22402" y="19119"/>
                  </a:cubicBezTo>
                  <a:cubicBezTo>
                    <a:pt x="22220" y="17843"/>
                    <a:pt x="21278" y="16779"/>
                    <a:pt x="20092" y="16262"/>
                  </a:cubicBezTo>
                  <a:cubicBezTo>
                    <a:pt x="15533" y="14347"/>
                    <a:pt x="10031" y="20183"/>
                    <a:pt x="10062" y="25016"/>
                  </a:cubicBezTo>
                  <a:cubicBezTo>
                    <a:pt x="10123" y="31156"/>
                    <a:pt x="17326" y="32584"/>
                    <a:pt x="19636" y="28025"/>
                  </a:cubicBezTo>
                  <a:cubicBezTo>
                    <a:pt x="22250" y="22888"/>
                    <a:pt x="15594" y="17995"/>
                    <a:pt x="12007" y="21520"/>
                  </a:cubicBezTo>
                  <a:cubicBezTo>
                    <a:pt x="10335" y="23162"/>
                    <a:pt x="10731" y="26505"/>
                    <a:pt x="12919" y="27356"/>
                  </a:cubicBezTo>
                  <a:cubicBezTo>
                    <a:pt x="14925" y="27660"/>
                    <a:pt x="16718" y="25229"/>
                    <a:pt x="15989" y="23344"/>
                  </a:cubicBezTo>
                  <a:cubicBezTo>
                    <a:pt x="15259" y="21429"/>
                    <a:pt x="12554" y="20730"/>
                    <a:pt x="10883" y="21855"/>
                  </a:cubicBezTo>
                  <a:cubicBezTo>
                    <a:pt x="9211" y="23010"/>
                    <a:pt x="8816" y="25533"/>
                    <a:pt x="9819" y="27296"/>
                  </a:cubicBezTo>
                  <a:cubicBezTo>
                    <a:pt x="11916" y="30761"/>
                    <a:pt x="17630" y="30214"/>
                    <a:pt x="19515" y="25502"/>
                  </a:cubicBezTo>
                </a:path>
              </a:pathLst>
            </a:custGeom>
            <a:noFill/>
            <a:ln w="9875" cap="flat" cmpd="sng">
              <a:solidFill>
                <a:schemeClr val="l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4"/>
            <p:cNvSpPr/>
            <p:nvPr/>
          </p:nvSpPr>
          <p:spPr>
            <a:xfrm flipH="1">
              <a:off x="4918578" y="1462160"/>
              <a:ext cx="3504581" cy="3466724"/>
            </a:xfrm>
            <a:custGeom>
              <a:avLst/>
              <a:gdLst/>
              <a:ahLst/>
              <a:cxnLst/>
              <a:rect l="l" t="t" r="r" b="b"/>
              <a:pathLst>
                <a:path w="36567" h="36172" fill="none" extrusionOk="0">
                  <a:moveTo>
                    <a:pt x="10822" y="9362"/>
                  </a:moveTo>
                  <a:cubicBezTo>
                    <a:pt x="9059" y="16019"/>
                    <a:pt x="7965" y="30791"/>
                    <a:pt x="13709" y="34195"/>
                  </a:cubicBezTo>
                  <a:cubicBezTo>
                    <a:pt x="17022" y="36171"/>
                    <a:pt x="22950" y="35381"/>
                    <a:pt x="26567" y="25381"/>
                  </a:cubicBezTo>
                  <a:cubicBezTo>
                    <a:pt x="31673" y="11247"/>
                    <a:pt x="22615" y="7204"/>
                    <a:pt x="18421" y="9058"/>
                  </a:cubicBezTo>
                  <a:cubicBezTo>
                    <a:pt x="12433" y="11703"/>
                    <a:pt x="13071" y="24986"/>
                    <a:pt x="19120" y="26657"/>
                  </a:cubicBezTo>
                  <a:cubicBezTo>
                    <a:pt x="21764" y="27356"/>
                    <a:pt x="24621" y="25593"/>
                    <a:pt x="25837" y="23162"/>
                  </a:cubicBezTo>
                  <a:cubicBezTo>
                    <a:pt x="27691" y="19393"/>
                    <a:pt x="25807" y="14226"/>
                    <a:pt x="21916" y="12706"/>
                  </a:cubicBezTo>
                  <a:cubicBezTo>
                    <a:pt x="18056" y="11186"/>
                    <a:pt x="13041" y="13891"/>
                    <a:pt x="12311" y="17995"/>
                  </a:cubicBezTo>
                  <a:cubicBezTo>
                    <a:pt x="11612" y="22128"/>
                    <a:pt x="15655" y="26384"/>
                    <a:pt x="19788" y="25685"/>
                  </a:cubicBezTo>
                  <a:cubicBezTo>
                    <a:pt x="28877" y="24256"/>
                    <a:pt x="28451" y="7690"/>
                    <a:pt x="19059" y="6475"/>
                  </a:cubicBezTo>
                  <a:cubicBezTo>
                    <a:pt x="13527" y="5745"/>
                    <a:pt x="9332" y="11551"/>
                    <a:pt x="11764" y="16627"/>
                  </a:cubicBezTo>
                  <a:cubicBezTo>
                    <a:pt x="13709" y="20609"/>
                    <a:pt x="19667" y="21794"/>
                    <a:pt x="23102" y="18937"/>
                  </a:cubicBezTo>
                  <a:cubicBezTo>
                    <a:pt x="26506" y="16110"/>
                    <a:pt x="26627" y="10274"/>
                    <a:pt x="23466" y="7143"/>
                  </a:cubicBezTo>
                  <a:cubicBezTo>
                    <a:pt x="20336" y="4043"/>
                    <a:pt x="14652" y="4195"/>
                    <a:pt x="11460" y="7265"/>
                  </a:cubicBezTo>
                  <a:cubicBezTo>
                    <a:pt x="8268" y="10335"/>
                    <a:pt x="7934" y="15806"/>
                    <a:pt x="10487" y="19423"/>
                  </a:cubicBezTo>
                  <a:cubicBezTo>
                    <a:pt x="15016" y="25806"/>
                    <a:pt x="24743" y="24256"/>
                    <a:pt x="25898" y="18299"/>
                  </a:cubicBezTo>
                  <a:cubicBezTo>
                    <a:pt x="27114" y="12067"/>
                    <a:pt x="16141" y="3283"/>
                    <a:pt x="9758" y="7204"/>
                  </a:cubicBezTo>
                  <a:cubicBezTo>
                    <a:pt x="122" y="13071"/>
                    <a:pt x="12007" y="30548"/>
                    <a:pt x="24044" y="24286"/>
                  </a:cubicBezTo>
                  <a:cubicBezTo>
                    <a:pt x="28482" y="21976"/>
                    <a:pt x="30427" y="16536"/>
                    <a:pt x="28117" y="12098"/>
                  </a:cubicBezTo>
                  <a:cubicBezTo>
                    <a:pt x="24165" y="4529"/>
                    <a:pt x="12493" y="7295"/>
                    <a:pt x="12463" y="15928"/>
                  </a:cubicBezTo>
                  <a:cubicBezTo>
                    <a:pt x="12433" y="23831"/>
                    <a:pt x="22706" y="27052"/>
                    <a:pt x="25685" y="21551"/>
                  </a:cubicBezTo>
                  <a:cubicBezTo>
                    <a:pt x="27995" y="17235"/>
                    <a:pt x="22676" y="7812"/>
                    <a:pt x="16536" y="8177"/>
                  </a:cubicBezTo>
                  <a:cubicBezTo>
                    <a:pt x="7630" y="8754"/>
                    <a:pt x="7296" y="24408"/>
                    <a:pt x="18117" y="26718"/>
                  </a:cubicBezTo>
                  <a:cubicBezTo>
                    <a:pt x="22919" y="27752"/>
                    <a:pt x="28238" y="24925"/>
                    <a:pt x="30062" y="20365"/>
                  </a:cubicBezTo>
                  <a:cubicBezTo>
                    <a:pt x="31886" y="15806"/>
                    <a:pt x="30001" y="10122"/>
                    <a:pt x="25837" y="7539"/>
                  </a:cubicBezTo>
                  <a:cubicBezTo>
                    <a:pt x="20275" y="4104"/>
                    <a:pt x="14773" y="7812"/>
                    <a:pt x="15503" y="12128"/>
                  </a:cubicBezTo>
                  <a:cubicBezTo>
                    <a:pt x="16445" y="17873"/>
                    <a:pt x="27083" y="18633"/>
                    <a:pt x="30852" y="12615"/>
                  </a:cubicBezTo>
                  <a:cubicBezTo>
                    <a:pt x="32555" y="9879"/>
                    <a:pt x="32190" y="5836"/>
                    <a:pt x="29576" y="3891"/>
                  </a:cubicBezTo>
                  <a:cubicBezTo>
                    <a:pt x="26992" y="1946"/>
                    <a:pt x="22524" y="3131"/>
                    <a:pt x="21673" y="6232"/>
                  </a:cubicBezTo>
                  <a:cubicBezTo>
                    <a:pt x="22494" y="6505"/>
                    <a:pt x="23466" y="6232"/>
                    <a:pt x="24409" y="5776"/>
                  </a:cubicBezTo>
                  <a:cubicBezTo>
                    <a:pt x="25928" y="5016"/>
                    <a:pt x="25260" y="2736"/>
                    <a:pt x="23588" y="2979"/>
                  </a:cubicBezTo>
                  <a:cubicBezTo>
                    <a:pt x="18573" y="3587"/>
                    <a:pt x="14348" y="7508"/>
                    <a:pt x="13679" y="12827"/>
                  </a:cubicBezTo>
                  <a:cubicBezTo>
                    <a:pt x="12828" y="19362"/>
                    <a:pt x="18117" y="23223"/>
                    <a:pt x="22190" y="21399"/>
                  </a:cubicBezTo>
                  <a:cubicBezTo>
                    <a:pt x="26992" y="19271"/>
                    <a:pt x="26020" y="11520"/>
                    <a:pt x="19910" y="10608"/>
                  </a:cubicBezTo>
                  <a:cubicBezTo>
                    <a:pt x="15442" y="9970"/>
                    <a:pt x="11278" y="14499"/>
                    <a:pt x="11764" y="18937"/>
                  </a:cubicBezTo>
                  <a:cubicBezTo>
                    <a:pt x="12250" y="23375"/>
                    <a:pt x="16749" y="26840"/>
                    <a:pt x="21187" y="26718"/>
                  </a:cubicBezTo>
                  <a:cubicBezTo>
                    <a:pt x="30731" y="26505"/>
                    <a:pt x="34409" y="14408"/>
                    <a:pt x="27053" y="9058"/>
                  </a:cubicBezTo>
                  <a:cubicBezTo>
                    <a:pt x="20214" y="4073"/>
                    <a:pt x="10518" y="10244"/>
                    <a:pt x="12706" y="18451"/>
                  </a:cubicBezTo>
                  <a:cubicBezTo>
                    <a:pt x="14773" y="26141"/>
                    <a:pt x="25229" y="26718"/>
                    <a:pt x="27995" y="19758"/>
                  </a:cubicBezTo>
                  <a:cubicBezTo>
                    <a:pt x="30944" y="12402"/>
                    <a:pt x="21977" y="3800"/>
                    <a:pt x="11490" y="9089"/>
                  </a:cubicBezTo>
                  <a:cubicBezTo>
                    <a:pt x="1" y="14894"/>
                    <a:pt x="5229" y="27569"/>
                    <a:pt x="14074" y="28359"/>
                  </a:cubicBezTo>
                  <a:cubicBezTo>
                    <a:pt x="25442" y="29332"/>
                    <a:pt x="31369" y="13283"/>
                    <a:pt x="23132" y="8937"/>
                  </a:cubicBezTo>
                  <a:cubicBezTo>
                    <a:pt x="20244" y="7447"/>
                    <a:pt x="16475" y="8481"/>
                    <a:pt x="14348" y="10912"/>
                  </a:cubicBezTo>
                  <a:cubicBezTo>
                    <a:pt x="11095" y="14590"/>
                    <a:pt x="11734" y="20943"/>
                    <a:pt x="15503" y="24165"/>
                  </a:cubicBezTo>
                  <a:cubicBezTo>
                    <a:pt x="23466" y="31095"/>
                    <a:pt x="36567" y="22736"/>
                    <a:pt x="33284" y="10882"/>
                  </a:cubicBezTo>
                  <a:cubicBezTo>
                    <a:pt x="31552" y="4833"/>
                    <a:pt x="26202" y="1155"/>
                    <a:pt x="18785" y="4165"/>
                  </a:cubicBezTo>
                  <a:cubicBezTo>
                    <a:pt x="9211" y="8025"/>
                    <a:pt x="8664" y="17539"/>
                    <a:pt x="14044" y="20730"/>
                  </a:cubicBezTo>
                  <a:cubicBezTo>
                    <a:pt x="18846" y="23557"/>
                    <a:pt x="24378" y="18025"/>
                    <a:pt x="21977" y="15016"/>
                  </a:cubicBezTo>
                  <a:cubicBezTo>
                    <a:pt x="21035" y="13800"/>
                    <a:pt x="17418" y="13131"/>
                    <a:pt x="16293" y="19575"/>
                  </a:cubicBezTo>
                  <a:cubicBezTo>
                    <a:pt x="26931" y="7660"/>
                    <a:pt x="28664" y="10153"/>
                    <a:pt x="16293" y="19575"/>
                  </a:cubicBezTo>
                  <a:cubicBezTo>
                    <a:pt x="17053" y="18906"/>
                    <a:pt x="17722" y="17873"/>
                    <a:pt x="18390" y="16779"/>
                  </a:cubicBezTo>
                  <a:cubicBezTo>
                    <a:pt x="18937" y="15776"/>
                    <a:pt x="17509" y="14894"/>
                    <a:pt x="16901" y="15867"/>
                  </a:cubicBezTo>
                  <a:cubicBezTo>
                    <a:pt x="15746" y="17721"/>
                    <a:pt x="15199" y="19879"/>
                    <a:pt x="15411" y="22037"/>
                  </a:cubicBezTo>
                  <a:cubicBezTo>
                    <a:pt x="31096" y="13770"/>
                    <a:pt x="13831" y="0"/>
                    <a:pt x="10366" y="19271"/>
                  </a:cubicBezTo>
                  <a:cubicBezTo>
                    <a:pt x="10731" y="17083"/>
                    <a:pt x="10214" y="14742"/>
                    <a:pt x="9059" y="12827"/>
                  </a:cubicBezTo>
                  <a:cubicBezTo>
                    <a:pt x="6718" y="8785"/>
                    <a:pt x="366" y="10791"/>
                    <a:pt x="913" y="15441"/>
                  </a:cubicBezTo>
                  <a:cubicBezTo>
                    <a:pt x="1369" y="19210"/>
                    <a:pt x="5958" y="19758"/>
                    <a:pt x="8512" y="16809"/>
                  </a:cubicBezTo>
                  <a:cubicBezTo>
                    <a:pt x="10062" y="14985"/>
                    <a:pt x="10579" y="12463"/>
                    <a:pt x="11126" y="10153"/>
                  </a:cubicBezTo>
                  <a:cubicBezTo>
                    <a:pt x="10548" y="9788"/>
                    <a:pt x="10548" y="9788"/>
                    <a:pt x="9940" y="9393"/>
                  </a:cubicBezTo>
                  <a:cubicBezTo>
                    <a:pt x="6688" y="11976"/>
                    <a:pt x="4925" y="16353"/>
                    <a:pt x="5533" y="20487"/>
                  </a:cubicBezTo>
                  <a:cubicBezTo>
                    <a:pt x="9059" y="22037"/>
                    <a:pt x="13740" y="19119"/>
                    <a:pt x="13892" y="15259"/>
                  </a:cubicBezTo>
                  <a:cubicBezTo>
                    <a:pt x="16718" y="16353"/>
                    <a:pt x="20244" y="14408"/>
                    <a:pt x="21065" y="11490"/>
                  </a:cubicBezTo>
                  <a:cubicBezTo>
                    <a:pt x="21916" y="8572"/>
                    <a:pt x="20214" y="5228"/>
                    <a:pt x="17418" y="3921"/>
                  </a:cubicBezTo>
                  <a:cubicBezTo>
                    <a:pt x="12645" y="1642"/>
                    <a:pt x="6445" y="5289"/>
                    <a:pt x="6232" y="10305"/>
                  </a:cubicBezTo>
                  <a:cubicBezTo>
                    <a:pt x="5989" y="15472"/>
                    <a:pt x="12098" y="17387"/>
                    <a:pt x="14165" y="13739"/>
                  </a:cubicBezTo>
                  <a:cubicBezTo>
                    <a:pt x="15047" y="12128"/>
                    <a:pt x="14530" y="10092"/>
                    <a:pt x="12919" y="9241"/>
                  </a:cubicBezTo>
                  <a:cubicBezTo>
                    <a:pt x="10275" y="7903"/>
                    <a:pt x="7630" y="10912"/>
                    <a:pt x="7904" y="13648"/>
                  </a:cubicBezTo>
                  <a:cubicBezTo>
                    <a:pt x="8268" y="17569"/>
                    <a:pt x="14165" y="22706"/>
                    <a:pt x="17418" y="23192"/>
                  </a:cubicBezTo>
                  <a:cubicBezTo>
                    <a:pt x="19910" y="23557"/>
                    <a:pt x="22828" y="21855"/>
                    <a:pt x="22402" y="19119"/>
                  </a:cubicBezTo>
                  <a:cubicBezTo>
                    <a:pt x="22220" y="17843"/>
                    <a:pt x="21278" y="16779"/>
                    <a:pt x="20092" y="16262"/>
                  </a:cubicBezTo>
                  <a:cubicBezTo>
                    <a:pt x="15533" y="14347"/>
                    <a:pt x="10031" y="20183"/>
                    <a:pt x="10062" y="25016"/>
                  </a:cubicBezTo>
                  <a:cubicBezTo>
                    <a:pt x="10123" y="31156"/>
                    <a:pt x="17326" y="32584"/>
                    <a:pt x="19636" y="28025"/>
                  </a:cubicBezTo>
                  <a:cubicBezTo>
                    <a:pt x="22250" y="22888"/>
                    <a:pt x="15594" y="17995"/>
                    <a:pt x="12007" y="21520"/>
                  </a:cubicBezTo>
                  <a:cubicBezTo>
                    <a:pt x="10335" y="23162"/>
                    <a:pt x="10731" y="26505"/>
                    <a:pt x="12919" y="27356"/>
                  </a:cubicBezTo>
                  <a:cubicBezTo>
                    <a:pt x="14925" y="27660"/>
                    <a:pt x="16718" y="25229"/>
                    <a:pt x="15989" y="23344"/>
                  </a:cubicBezTo>
                  <a:cubicBezTo>
                    <a:pt x="15259" y="21429"/>
                    <a:pt x="12554" y="20730"/>
                    <a:pt x="10883" y="21855"/>
                  </a:cubicBezTo>
                  <a:cubicBezTo>
                    <a:pt x="9211" y="23010"/>
                    <a:pt x="8816" y="25533"/>
                    <a:pt x="9819" y="27296"/>
                  </a:cubicBezTo>
                  <a:cubicBezTo>
                    <a:pt x="11916" y="30761"/>
                    <a:pt x="17630" y="30214"/>
                    <a:pt x="19515" y="25502"/>
                  </a:cubicBezTo>
                </a:path>
              </a:pathLst>
            </a:custGeom>
            <a:noFill/>
            <a:ln w="9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oogle Shape;174;p35"/>
          <p:cNvGrpSpPr/>
          <p:nvPr/>
        </p:nvGrpSpPr>
        <p:grpSpPr>
          <a:xfrm rot="-489119">
            <a:off x="-1204901" y="893524"/>
            <a:ext cx="6480302" cy="4579237"/>
            <a:chOff x="2677843" y="976626"/>
            <a:chExt cx="6480272" cy="4579216"/>
          </a:xfrm>
        </p:grpSpPr>
        <p:grpSp>
          <p:nvGrpSpPr>
            <p:cNvPr id="175" name="Google Shape;175;p35"/>
            <p:cNvGrpSpPr/>
            <p:nvPr/>
          </p:nvGrpSpPr>
          <p:grpSpPr>
            <a:xfrm rot="8793981">
              <a:off x="2867542" y="3357241"/>
              <a:ext cx="3864101" cy="1209785"/>
              <a:chOff x="793600" y="2807150"/>
              <a:chExt cx="3801800" cy="1706150"/>
            </a:xfrm>
          </p:grpSpPr>
          <p:sp>
            <p:nvSpPr>
              <p:cNvPr id="176" name="Google Shape;176;p35"/>
              <p:cNvSpPr/>
              <p:nvPr/>
            </p:nvSpPr>
            <p:spPr>
              <a:xfrm>
                <a:off x="2737425" y="2807150"/>
                <a:ext cx="1857975" cy="1189250"/>
              </a:xfrm>
              <a:custGeom>
                <a:avLst/>
                <a:gdLst/>
                <a:ahLst/>
                <a:cxnLst/>
                <a:rect l="l" t="t" r="r" b="b"/>
                <a:pathLst>
                  <a:path w="74319" h="47570" fill="none" extrusionOk="0">
                    <a:moveTo>
                      <a:pt x="1" y="8816"/>
                    </a:moveTo>
                    <a:cubicBezTo>
                      <a:pt x="8542" y="6961"/>
                      <a:pt x="15715" y="15381"/>
                      <a:pt x="12372" y="23314"/>
                    </a:cubicBezTo>
                    <a:cubicBezTo>
                      <a:pt x="10761" y="27174"/>
                      <a:pt x="6840" y="26658"/>
                      <a:pt x="7630" y="21886"/>
                    </a:cubicBezTo>
                    <a:cubicBezTo>
                      <a:pt x="11308" y="1"/>
                      <a:pt x="72008" y="1247"/>
                      <a:pt x="62585" y="22220"/>
                    </a:cubicBezTo>
                    <a:cubicBezTo>
                      <a:pt x="58695" y="30852"/>
                      <a:pt x="56962" y="33436"/>
                      <a:pt x="58482" y="38482"/>
                    </a:cubicBezTo>
                    <a:cubicBezTo>
                      <a:pt x="60397" y="44926"/>
                      <a:pt x="68361" y="47570"/>
                      <a:pt x="74318" y="47570"/>
                    </a:cubicBezTo>
                  </a:path>
                </a:pathLst>
              </a:custGeom>
              <a:noFill/>
              <a:ln w="9525" cap="flat" cmpd="sng">
                <a:solidFill>
                  <a:srgbClr val="FF3838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35"/>
              <p:cNvSpPr/>
              <p:nvPr/>
            </p:nvSpPr>
            <p:spPr>
              <a:xfrm>
                <a:off x="793600" y="3025400"/>
                <a:ext cx="1943825" cy="1487900"/>
              </a:xfrm>
              <a:custGeom>
                <a:avLst/>
                <a:gdLst/>
                <a:ahLst/>
                <a:cxnLst/>
                <a:rect l="l" t="t" r="r" b="b"/>
                <a:pathLst>
                  <a:path w="77753" h="59516" fill="none" extrusionOk="0">
                    <a:moveTo>
                      <a:pt x="0" y="21430"/>
                    </a:moveTo>
                    <a:cubicBezTo>
                      <a:pt x="3313" y="17144"/>
                      <a:pt x="13314" y="19029"/>
                      <a:pt x="10852" y="33679"/>
                    </a:cubicBezTo>
                    <a:cubicBezTo>
                      <a:pt x="10152" y="37722"/>
                      <a:pt x="6748" y="51947"/>
                      <a:pt x="15958" y="55351"/>
                    </a:cubicBezTo>
                    <a:cubicBezTo>
                      <a:pt x="27478" y="59515"/>
                      <a:pt x="36354" y="46871"/>
                      <a:pt x="30791" y="39941"/>
                    </a:cubicBezTo>
                    <a:cubicBezTo>
                      <a:pt x="28967" y="37661"/>
                      <a:pt x="24074" y="39242"/>
                      <a:pt x="26049" y="44713"/>
                    </a:cubicBezTo>
                    <a:cubicBezTo>
                      <a:pt x="27235" y="48056"/>
                      <a:pt x="31156" y="50670"/>
                      <a:pt x="36445" y="50549"/>
                    </a:cubicBezTo>
                    <a:cubicBezTo>
                      <a:pt x="60913" y="49971"/>
                      <a:pt x="59941" y="7387"/>
                      <a:pt x="77752" y="1"/>
                    </a:cubicBezTo>
                  </a:path>
                </a:pathLst>
              </a:custGeom>
              <a:noFill/>
              <a:ln w="9525" cap="flat" cmpd="sng">
                <a:solidFill>
                  <a:srgbClr val="FF3838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35"/>
            <p:cNvGrpSpPr/>
            <p:nvPr/>
          </p:nvGrpSpPr>
          <p:grpSpPr>
            <a:xfrm rot="8793981">
              <a:off x="2747138" y="3423225"/>
              <a:ext cx="3864101" cy="1209785"/>
              <a:chOff x="793600" y="2807150"/>
              <a:chExt cx="3801800" cy="1706150"/>
            </a:xfrm>
          </p:grpSpPr>
          <p:sp>
            <p:nvSpPr>
              <p:cNvPr id="179" name="Google Shape;179;p35"/>
              <p:cNvSpPr/>
              <p:nvPr/>
            </p:nvSpPr>
            <p:spPr>
              <a:xfrm>
                <a:off x="2737425" y="2807150"/>
                <a:ext cx="1857975" cy="1189250"/>
              </a:xfrm>
              <a:custGeom>
                <a:avLst/>
                <a:gdLst/>
                <a:ahLst/>
                <a:cxnLst/>
                <a:rect l="l" t="t" r="r" b="b"/>
                <a:pathLst>
                  <a:path w="74319" h="47570" fill="none" extrusionOk="0">
                    <a:moveTo>
                      <a:pt x="1" y="8816"/>
                    </a:moveTo>
                    <a:cubicBezTo>
                      <a:pt x="8542" y="6961"/>
                      <a:pt x="15715" y="15381"/>
                      <a:pt x="12372" y="23314"/>
                    </a:cubicBezTo>
                    <a:cubicBezTo>
                      <a:pt x="10761" y="27174"/>
                      <a:pt x="6840" y="26658"/>
                      <a:pt x="7630" y="21886"/>
                    </a:cubicBezTo>
                    <a:cubicBezTo>
                      <a:pt x="11308" y="1"/>
                      <a:pt x="72008" y="1247"/>
                      <a:pt x="62585" y="22220"/>
                    </a:cubicBezTo>
                    <a:cubicBezTo>
                      <a:pt x="58695" y="30852"/>
                      <a:pt x="56962" y="33436"/>
                      <a:pt x="58482" y="38482"/>
                    </a:cubicBezTo>
                    <a:cubicBezTo>
                      <a:pt x="60397" y="44926"/>
                      <a:pt x="68361" y="47570"/>
                      <a:pt x="74318" y="47570"/>
                    </a:cubicBez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35"/>
              <p:cNvSpPr/>
              <p:nvPr/>
            </p:nvSpPr>
            <p:spPr>
              <a:xfrm>
                <a:off x="793600" y="3025400"/>
                <a:ext cx="1943825" cy="1487900"/>
              </a:xfrm>
              <a:custGeom>
                <a:avLst/>
                <a:gdLst/>
                <a:ahLst/>
                <a:cxnLst/>
                <a:rect l="l" t="t" r="r" b="b"/>
                <a:pathLst>
                  <a:path w="77753" h="59516" fill="none" extrusionOk="0">
                    <a:moveTo>
                      <a:pt x="0" y="21430"/>
                    </a:moveTo>
                    <a:cubicBezTo>
                      <a:pt x="3313" y="17144"/>
                      <a:pt x="13314" y="19029"/>
                      <a:pt x="10852" y="33679"/>
                    </a:cubicBezTo>
                    <a:cubicBezTo>
                      <a:pt x="10152" y="37722"/>
                      <a:pt x="6748" y="51947"/>
                      <a:pt x="15958" y="55351"/>
                    </a:cubicBezTo>
                    <a:cubicBezTo>
                      <a:pt x="27478" y="59515"/>
                      <a:pt x="36354" y="46871"/>
                      <a:pt x="30791" y="39941"/>
                    </a:cubicBezTo>
                    <a:cubicBezTo>
                      <a:pt x="28967" y="37661"/>
                      <a:pt x="24074" y="39242"/>
                      <a:pt x="26049" y="44713"/>
                    </a:cubicBezTo>
                    <a:cubicBezTo>
                      <a:pt x="27235" y="48056"/>
                      <a:pt x="31156" y="50670"/>
                      <a:pt x="36445" y="50549"/>
                    </a:cubicBezTo>
                    <a:cubicBezTo>
                      <a:pt x="60913" y="49971"/>
                      <a:pt x="59941" y="7387"/>
                      <a:pt x="77752" y="1"/>
                    </a:cubicBez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1" name="Google Shape;181;p35"/>
            <p:cNvSpPr/>
            <p:nvPr/>
          </p:nvSpPr>
          <p:spPr>
            <a:xfrm flipH="1">
              <a:off x="5419596" y="976626"/>
              <a:ext cx="3738519" cy="3698135"/>
            </a:xfrm>
            <a:custGeom>
              <a:avLst/>
              <a:gdLst/>
              <a:ahLst/>
              <a:cxnLst/>
              <a:rect l="l" t="t" r="r" b="b"/>
              <a:pathLst>
                <a:path w="36567" h="36172" fill="none" extrusionOk="0">
                  <a:moveTo>
                    <a:pt x="10822" y="9362"/>
                  </a:moveTo>
                  <a:cubicBezTo>
                    <a:pt x="9059" y="16019"/>
                    <a:pt x="7965" y="30791"/>
                    <a:pt x="13709" y="34195"/>
                  </a:cubicBezTo>
                  <a:cubicBezTo>
                    <a:pt x="17022" y="36171"/>
                    <a:pt x="22950" y="35381"/>
                    <a:pt x="26567" y="25381"/>
                  </a:cubicBezTo>
                  <a:cubicBezTo>
                    <a:pt x="31673" y="11247"/>
                    <a:pt x="22615" y="7204"/>
                    <a:pt x="18421" y="9058"/>
                  </a:cubicBezTo>
                  <a:cubicBezTo>
                    <a:pt x="12433" y="11703"/>
                    <a:pt x="13071" y="24986"/>
                    <a:pt x="19120" y="26657"/>
                  </a:cubicBezTo>
                  <a:cubicBezTo>
                    <a:pt x="21764" y="27356"/>
                    <a:pt x="24621" y="25593"/>
                    <a:pt x="25837" y="23162"/>
                  </a:cubicBezTo>
                  <a:cubicBezTo>
                    <a:pt x="27691" y="19393"/>
                    <a:pt x="25807" y="14226"/>
                    <a:pt x="21916" y="12706"/>
                  </a:cubicBezTo>
                  <a:cubicBezTo>
                    <a:pt x="18056" y="11186"/>
                    <a:pt x="13041" y="13891"/>
                    <a:pt x="12311" y="17995"/>
                  </a:cubicBezTo>
                  <a:cubicBezTo>
                    <a:pt x="11612" y="22128"/>
                    <a:pt x="15655" y="26384"/>
                    <a:pt x="19788" y="25685"/>
                  </a:cubicBezTo>
                  <a:cubicBezTo>
                    <a:pt x="28877" y="24256"/>
                    <a:pt x="28451" y="7690"/>
                    <a:pt x="19059" y="6475"/>
                  </a:cubicBezTo>
                  <a:cubicBezTo>
                    <a:pt x="13527" y="5745"/>
                    <a:pt x="9332" y="11551"/>
                    <a:pt x="11764" y="16627"/>
                  </a:cubicBezTo>
                  <a:cubicBezTo>
                    <a:pt x="13709" y="20609"/>
                    <a:pt x="19667" y="21794"/>
                    <a:pt x="23102" y="18937"/>
                  </a:cubicBezTo>
                  <a:cubicBezTo>
                    <a:pt x="26506" y="16110"/>
                    <a:pt x="26627" y="10274"/>
                    <a:pt x="23466" y="7143"/>
                  </a:cubicBezTo>
                  <a:cubicBezTo>
                    <a:pt x="20336" y="4043"/>
                    <a:pt x="14652" y="4195"/>
                    <a:pt x="11460" y="7265"/>
                  </a:cubicBezTo>
                  <a:cubicBezTo>
                    <a:pt x="8268" y="10335"/>
                    <a:pt x="7934" y="15806"/>
                    <a:pt x="10487" y="19423"/>
                  </a:cubicBezTo>
                  <a:cubicBezTo>
                    <a:pt x="15016" y="25806"/>
                    <a:pt x="24743" y="24256"/>
                    <a:pt x="25898" y="18299"/>
                  </a:cubicBezTo>
                  <a:cubicBezTo>
                    <a:pt x="27114" y="12067"/>
                    <a:pt x="16141" y="3283"/>
                    <a:pt x="9758" y="7204"/>
                  </a:cubicBezTo>
                  <a:cubicBezTo>
                    <a:pt x="122" y="13071"/>
                    <a:pt x="12007" y="30548"/>
                    <a:pt x="24044" y="24286"/>
                  </a:cubicBezTo>
                  <a:cubicBezTo>
                    <a:pt x="28482" y="21976"/>
                    <a:pt x="30427" y="16536"/>
                    <a:pt x="28117" y="12098"/>
                  </a:cubicBezTo>
                  <a:cubicBezTo>
                    <a:pt x="24165" y="4529"/>
                    <a:pt x="12493" y="7295"/>
                    <a:pt x="12463" y="15928"/>
                  </a:cubicBezTo>
                  <a:cubicBezTo>
                    <a:pt x="12433" y="23831"/>
                    <a:pt x="22706" y="27052"/>
                    <a:pt x="25685" y="21551"/>
                  </a:cubicBezTo>
                  <a:cubicBezTo>
                    <a:pt x="27995" y="17235"/>
                    <a:pt x="22676" y="7812"/>
                    <a:pt x="16536" y="8177"/>
                  </a:cubicBezTo>
                  <a:cubicBezTo>
                    <a:pt x="7630" y="8754"/>
                    <a:pt x="7296" y="24408"/>
                    <a:pt x="18117" y="26718"/>
                  </a:cubicBezTo>
                  <a:cubicBezTo>
                    <a:pt x="22919" y="27752"/>
                    <a:pt x="28238" y="24925"/>
                    <a:pt x="30062" y="20365"/>
                  </a:cubicBezTo>
                  <a:cubicBezTo>
                    <a:pt x="31886" y="15806"/>
                    <a:pt x="30001" y="10122"/>
                    <a:pt x="25837" y="7539"/>
                  </a:cubicBezTo>
                  <a:cubicBezTo>
                    <a:pt x="20275" y="4104"/>
                    <a:pt x="14773" y="7812"/>
                    <a:pt x="15503" y="12128"/>
                  </a:cubicBezTo>
                  <a:cubicBezTo>
                    <a:pt x="16445" y="17873"/>
                    <a:pt x="27083" y="18633"/>
                    <a:pt x="30852" y="12615"/>
                  </a:cubicBezTo>
                  <a:cubicBezTo>
                    <a:pt x="32555" y="9879"/>
                    <a:pt x="32190" y="5836"/>
                    <a:pt x="29576" y="3891"/>
                  </a:cubicBezTo>
                  <a:cubicBezTo>
                    <a:pt x="26992" y="1946"/>
                    <a:pt x="22524" y="3131"/>
                    <a:pt x="21673" y="6232"/>
                  </a:cubicBezTo>
                  <a:cubicBezTo>
                    <a:pt x="22494" y="6505"/>
                    <a:pt x="23466" y="6232"/>
                    <a:pt x="24409" y="5776"/>
                  </a:cubicBezTo>
                  <a:cubicBezTo>
                    <a:pt x="25928" y="5016"/>
                    <a:pt x="25260" y="2736"/>
                    <a:pt x="23588" y="2979"/>
                  </a:cubicBezTo>
                  <a:cubicBezTo>
                    <a:pt x="18573" y="3587"/>
                    <a:pt x="14348" y="7508"/>
                    <a:pt x="13679" y="12827"/>
                  </a:cubicBezTo>
                  <a:cubicBezTo>
                    <a:pt x="12828" y="19362"/>
                    <a:pt x="18117" y="23223"/>
                    <a:pt x="22190" y="21399"/>
                  </a:cubicBezTo>
                  <a:cubicBezTo>
                    <a:pt x="26992" y="19271"/>
                    <a:pt x="26020" y="11520"/>
                    <a:pt x="19910" y="10608"/>
                  </a:cubicBezTo>
                  <a:cubicBezTo>
                    <a:pt x="15442" y="9970"/>
                    <a:pt x="11278" y="14499"/>
                    <a:pt x="11764" y="18937"/>
                  </a:cubicBezTo>
                  <a:cubicBezTo>
                    <a:pt x="12250" y="23375"/>
                    <a:pt x="16749" y="26840"/>
                    <a:pt x="21187" y="26718"/>
                  </a:cubicBezTo>
                  <a:cubicBezTo>
                    <a:pt x="30731" y="26505"/>
                    <a:pt x="34409" y="14408"/>
                    <a:pt x="27053" y="9058"/>
                  </a:cubicBezTo>
                  <a:cubicBezTo>
                    <a:pt x="20214" y="4073"/>
                    <a:pt x="10518" y="10244"/>
                    <a:pt x="12706" y="18451"/>
                  </a:cubicBezTo>
                  <a:cubicBezTo>
                    <a:pt x="14773" y="26141"/>
                    <a:pt x="25229" y="26718"/>
                    <a:pt x="27995" y="19758"/>
                  </a:cubicBezTo>
                  <a:cubicBezTo>
                    <a:pt x="30944" y="12402"/>
                    <a:pt x="21977" y="3800"/>
                    <a:pt x="11490" y="9089"/>
                  </a:cubicBezTo>
                  <a:cubicBezTo>
                    <a:pt x="1" y="14894"/>
                    <a:pt x="5229" y="27569"/>
                    <a:pt x="14074" y="28359"/>
                  </a:cubicBezTo>
                  <a:cubicBezTo>
                    <a:pt x="25442" y="29332"/>
                    <a:pt x="31369" y="13283"/>
                    <a:pt x="23132" y="8937"/>
                  </a:cubicBezTo>
                  <a:cubicBezTo>
                    <a:pt x="20244" y="7447"/>
                    <a:pt x="16475" y="8481"/>
                    <a:pt x="14348" y="10912"/>
                  </a:cubicBezTo>
                  <a:cubicBezTo>
                    <a:pt x="11095" y="14590"/>
                    <a:pt x="11734" y="20943"/>
                    <a:pt x="15503" y="24165"/>
                  </a:cubicBezTo>
                  <a:cubicBezTo>
                    <a:pt x="23466" y="31095"/>
                    <a:pt x="36567" y="22736"/>
                    <a:pt x="33284" y="10882"/>
                  </a:cubicBezTo>
                  <a:cubicBezTo>
                    <a:pt x="31552" y="4833"/>
                    <a:pt x="26202" y="1155"/>
                    <a:pt x="18785" y="4165"/>
                  </a:cubicBezTo>
                  <a:cubicBezTo>
                    <a:pt x="9211" y="8025"/>
                    <a:pt x="8664" y="17539"/>
                    <a:pt x="14044" y="20730"/>
                  </a:cubicBezTo>
                  <a:cubicBezTo>
                    <a:pt x="18846" y="23557"/>
                    <a:pt x="24378" y="18025"/>
                    <a:pt x="21977" y="15016"/>
                  </a:cubicBezTo>
                  <a:cubicBezTo>
                    <a:pt x="21035" y="13800"/>
                    <a:pt x="17418" y="13131"/>
                    <a:pt x="16293" y="19575"/>
                  </a:cubicBezTo>
                  <a:cubicBezTo>
                    <a:pt x="26931" y="7660"/>
                    <a:pt x="28664" y="10153"/>
                    <a:pt x="16293" y="19575"/>
                  </a:cubicBezTo>
                  <a:cubicBezTo>
                    <a:pt x="17053" y="18906"/>
                    <a:pt x="17722" y="17873"/>
                    <a:pt x="18390" y="16779"/>
                  </a:cubicBezTo>
                  <a:cubicBezTo>
                    <a:pt x="18937" y="15776"/>
                    <a:pt x="17509" y="14894"/>
                    <a:pt x="16901" y="15867"/>
                  </a:cubicBezTo>
                  <a:cubicBezTo>
                    <a:pt x="15746" y="17721"/>
                    <a:pt x="15199" y="19879"/>
                    <a:pt x="15411" y="22037"/>
                  </a:cubicBezTo>
                  <a:cubicBezTo>
                    <a:pt x="31096" y="13770"/>
                    <a:pt x="13831" y="0"/>
                    <a:pt x="10366" y="19271"/>
                  </a:cubicBezTo>
                  <a:cubicBezTo>
                    <a:pt x="10731" y="17083"/>
                    <a:pt x="10214" y="14742"/>
                    <a:pt x="9059" y="12827"/>
                  </a:cubicBezTo>
                  <a:cubicBezTo>
                    <a:pt x="6718" y="8785"/>
                    <a:pt x="366" y="10791"/>
                    <a:pt x="913" y="15441"/>
                  </a:cubicBezTo>
                  <a:cubicBezTo>
                    <a:pt x="1369" y="19210"/>
                    <a:pt x="5958" y="19758"/>
                    <a:pt x="8512" y="16809"/>
                  </a:cubicBezTo>
                  <a:cubicBezTo>
                    <a:pt x="10062" y="14985"/>
                    <a:pt x="10579" y="12463"/>
                    <a:pt x="11126" y="10153"/>
                  </a:cubicBezTo>
                  <a:cubicBezTo>
                    <a:pt x="10548" y="9788"/>
                    <a:pt x="10548" y="9788"/>
                    <a:pt x="9940" y="9393"/>
                  </a:cubicBezTo>
                  <a:cubicBezTo>
                    <a:pt x="6688" y="11976"/>
                    <a:pt x="4925" y="16353"/>
                    <a:pt x="5533" y="20487"/>
                  </a:cubicBezTo>
                  <a:cubicBezTo>
                    <a:pt x="9059" y="22037"/>
                    <a:pt x="13740" y="19119"/>
                    <a:pt x="13892" y="15259"/>
                  </a:cubicBezTo>
                  <a:cubicBezTo>
                    <a:pt x="16718" y="16353"/>
                    <a:pt x="20244" y="14408"/>
                    <a:pt x="21065" y="11490"/>
                  </a:cubicBezTo>
                  <a:cubicBezTo>
                    <a:pt x="21916" y="8572"/>
                    <a:pt x="20214" y="5228"/>
                    <a:pt x="17418" y="3921"/>
                  </a:cubicBezTo>
                  <a:cubicBezTo>
                    <a:pt x="12645" y="1642"/>
                    <a:pt x="6445" y="5289"/>
                    <a:pt x="6232" y="10305"/>
                  </a:cubicBezTo>
                  <a:cubicBezTo>
                    <a:pt x="5989" y="15472"/>
                    <a:pt x="12098" y="17387"/>
                    <a:pt x="14165" y="13739"/>
                  </a:cubicBezTo>
                  <a:cubicBezTo>
                    <a:pt x="15047" y="12128"/>
                    <a:pt x="14530" y="10092"/>
                    <a:pt x="12919" y="9241"/>
                  </a:cubicBezTo>
                  <a:cubicBezTo>
                    <a:pt x="10275" y="7903"/>
                    <a:pt x="7630" y="10912"/>
                    <a:pt x="7904" y="13648"/>
                  </a:cubicBezTo>
                  <a:cubicBezTo>
                    <a:pt x="8268" y="17569"/>
                    <a:pt x="14165" y="22706"/>
                    <a:pt x="17418" y="23192"/>
                  </a:cubicBezTo>
                  <a:cubicBezTo>
                    <a:pt x="19910" y="23557"/>
                    <a:pt x="22828" y="21855"/>
                    <a:pt x="22402" y="19119"/>
                  </a:cubicBezTo>
                  <a:cubicBezTo>
                    <a:pt x="22220" y="17843"/>
                    <a:pt x="21278" y="16779"/>
                    <a:pt x="20092" y="16262"/>
                  </a:cubicBezTo>
                  <a:cubicBezTo>
                    <a:pt x="15533" y="14347"/>
                    <a:pt x="10031" y="20183"/>
                    <a:pt x="10062" y="25016"/>
                  </a:cubicBezTo>
                  <a:cubicBezTo>
                    <a:pt x="10123" y="31156"/>
                    <a:pt x="17326" y="32584"/>
                    <a:pt x="19636" y="28025"/>
                  </a:cubicBezTo>
                  <a:cubicBezTo>
                    <a:pt x="22250" y="22888"/>
                    <a:pt x="15594" y="17995"/>
                    <a:pt x="12007" y="21520"/>
                  </a:cubicBezTo>
                  <a:cubicBezTo>
                    <a:pt x="10335" y="23162"/>
                    <a:pt x="10731" y="26505"/>
                    <a:pt x="12919" y="27356"/>
                  </a:cubicBezTo>
                  <a:cubicBezTo>
                    <a:pt x="14925" y="27660"/>
                    <a:pt x="16718" y="25229"/>
                    <a:pt x="15989" y="23344"/>
                  </a:cubicBezTo>
                  <a:cubicBezTo>
                    <a:pt x="15259" y="21429"/>
                    <a:pt x="12554" y="20730"/>
                    <a:pt x="10883" y="21855"/>
                  </a:cubicBezTo>
                  <a:cubicBezTo>
                    <a:pt x="9211" y="23010"/>
                    <a:pt x="8816" y="25533"/>
                    <a:pt x="9819" y="27296"/>
                  </a:cubicBezTo>
                  <a:cubicBezTo>
                    <a:pt x="11916" y="30761"/>
                    <a:pt x="17630" y="30214"/>
                    <a:pt x="19515" y="25502"/>
                  </a:cubicBezTo>
                </a:path>
              </a:pathLst>
            </a:custGeom>
            <a:noFill/>
            <a:ln w="9875" cap="flat" cmpd="sng">
              <a:solidFill>
                <a:schemeClr val="l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5"/>
            <p:cNvSpPr/>
            <p:nvPr/>
          </p:nvSpPr>
          <p:spPr>
            <a:xfrm flipH="1">
              <a:off x="4918578" y="1462160"/>
              <a:ext cx="3504581" cy="3466724"/>
            </a:xfrm>
            <a:custGeom>
              <a:avLst/>
              <a:gdLst/>
              <a:ahLst/>
              <a:cxnLst/>
              <a:rect l="l" t="t" r="r" b="b"/>
              <a:pathLst>
                <a:path w="36567" h="36172" fill="none" extrusionOk="0">
                  <a:moveTo>
                    <a:pt x="10822" y="9362"/>
                  </a:moveTo>
                  <a:cubicBezTo>
                    <a:pt x="9059" y="16019"/>
                    <a:pt x="7965" y="30791"/>
                    <a:pt x="13709" y="34195"/>
                  </a:cubicBezTo>
                  <a:cubicBezTo>
                    <a:pt x="17022" y="36171"/>
                    <a:pt x="22950" y="35381"/>
                    <a:pt x="26567" y="25381"/>
                  </a:cubicBezTo>
                  <a:cubicBezTo>
                    <a:pt x="31673" y="11247"/>
                    <a:pt x="22615" y="7204"/>
                    <a:pt x="18421" y="9058"/>
                  </a:cubicBezTo>
                  <a:cubicBezTo>
                    <a:pt x="12433" y="11703"/>
                    <a:pt x="13071" y="24986"/>
                    <a:pt x="19120" y="26657"/>
                  </a:cubicBezTo>
                  <a:cubicBezTo>
                    <a:pt x="21764" y="27356"/>
                    <a:pt x="24621" y="25593"/>
                    <a:pt x="25837" y="23162"/>
                  </a:cubicBezTo>
                  <a:cubicBezTo>
                    <a:pt x="27691" y="19393"/>
                    <a:pt x="25807" y="14226"/>
                    <a:pt x="21916" y="12706"/>
                  </a:cubicBezTo>
                  <a:cubicBezTo>
                    <a:pt x="18056" y="11186"/>
                    <a:pt x="13041" y="13891"/>
                    <a:pt x="12311" y="17995"/>
                  </a:cubicBezTo>
                  <a:cubicBezTo>
                    <a:pt x="11612" y="22128"/>
                    <a:pt x="15655" y="26384"/>
                    <a:pt x="19788" y="25685"/>
                  </a:cubicBezTo>
                  <a:cubicBezTo>
                    <a:pt x="28877" y="24256"/>
                    <a:pt x="28451" y="7690"/>
                    <a:pt x="19059" y="6475"/>
                  </a:cubicBezTo>
                  <a:cubicBezTo>
                    <a:pt x="13527" y="5745"/>
                    <a:pt x="9332" y="11551"/>
                    <a:pt x="11764" y="16627"/>
                  </a:cubicBezTo>
                  <a:cubicBezTo>
                    <a:pt x="13709" y="20609"/>
                    <a:pt x="19667" y="21794"/>
                    <a:pt x="23102" y="18937"/>
                  </a:cubicBezTo>
                  <a:cubicBezTo>
                    <a:pt x="26506" y="16110"/>
                    <a:pt x="26627" y="10274"/>
                    <a:pt x="23466" y="7143"/>
                  </a:cubicBezTo>
                  <a:cubicBezTo>
                    <a:pt x="20336" y="4043"/>
                    <a:pt x="14652" y="4195"/>
                    <a:pt x="11460" y="7265"/>
                  </a:cubicBezTo>
                  <a:cubicBezTo>
                    <a:pt x="8268" y="10335"/>
                    <a:pt x="7934" y="15806"/>
                    <a:pt x="10487" y="19423"/>
                  </a:cubicBezTo>
                  <a:cubicBezTo>
                    <a:pt x="15016" y="25806"/>
                    <a:pt x="24743" y="24256"/>
                    <a:pt x="25898" y="18299"/>
                  </a:cubicBezTo>
                  <a:cubicBezTo>
                    <a:pt x="27114" y="12067"/>
                    <a:pt x="16141" y="3283"/>
                    <a:pt x="9758" y="7204"/>
                  </a:cubicBezTo>
                  <a:cubicBezTo>
                    <a:pt x="122" y="13071"/>
                    <a:pt x="12007" y="30548"/>
                    <a:pt x="24044" y="24286"/>
                  </a:cubicBezTo>
                  <a:cubicBezTo>
                    <a:pt x="28482" y="21976"/>
                    <a:pt x="30427" y="16536"/>
                    <a:pt x="28117" y="12098"/>
                  </a:cubicBezTo>
                  <a:cubicBezTo>
                    <a:pt x="24165" y="4529"/>
                    <a:pt x="12493" y="7295"/>
                    <a:pt x="12463" y="15928"/>
                  </a:cubicBezTo>
                  <a:cubicBezTo>
                    <a:pt x="12433" y="23831"/>
                    <a:pt x="22706" y="27052"/>
                    <a:pt x="25685" y="21551"/>
                  </a:cubicBezTo>
                  <a:cubicBezTo>
                    <a:pt x="27995" y="17235"/>
                    <a:pt x="22676" y="7812"/>
                    <a:pt x="16536" y="8177"/>
                  </a:cubicBezTo>
                  <a:cubicBezTo>
                    <a:pt x="7630" y="8754"/>
                    <a:pt x="7296" y="24408"/>
                    <a:pt x="18117" y="26718"/>
                  </a:cubicBezTo>
                  <a:cubicBezTo>
                    <a:pt x="22919" y="27752"/>
                    <a:pt x="28238" y="24925"/>
                    <a:pt x="30062" y="20365"/>
                  </a:cubicBezTo>
                  <a:cubicBezTo>
                    <a:pt x="31886" y="15806"/>
                    <a:pt x="30001" y="10122"/>
                    <a:pt x="25837" y="7539"/>
                  </a:cubicBezTo>
                  <a:cubicBezTo>
                    <a:pt x="20275" y="4104"/>
                    <a:pt x="14773" y="7812"/>
                    <a:pt x="15503" y="12128"/>
                  </a:cubicBezTo>
                  <a:cubicBezTo>
                    <a:pt x="16445" y="17873"/>
                    <a:pt x="27083" y="18633"/>
                    <a:pt x="30852" y="12615"/>
                  </a:cubicBezTo>
                  <a:cubicBezTo>
                    <a:pt x="32555" y="9879"/>
                    <a:pt x="32190" y="5836"/>
                    <a:pt x="29576" y="3891"/>
                  </a:cubicBezTo>
                  <a:cubicBezTo>
                    <a:pt x="26992" y="1946"/>
                    <a:pt x="22524" y="3131"/>
                    <a:pt x="21673" y="6232"/>
                  </a:cubicBezTo>
                  <a:cubicBezTo>
                    <a:pt x="22494" y="6505"/>
                    <a:pt x="23466" y="6232"/>
                    <a:pt x="24409" y="5776"/>
                  </a:cubicBezTo>
                  <a:cubicBezTo>
                    <a:pt x="25928" y="5016"/>
                    <a:pt x="25260" y="2736"/>
                    <a:pt x="23588" y="2979"/>
                  </a:cubicBezTo>
                  <a:cubicBezTo>
                    <a:pt x="18573" y="3587"/>
                    <a:pt x="14348" y="7508"/>
                    <a:pt x="13679" y="12827"/>
                  </a:cubicBezTo>
                  <a:cubicBezTo>
                    <a:pt x="12828" y="19362"/>
                    <a:pt x="18117" y="23223"/>
                    <a:pt x="22190" y="21399"/>
                  </a:cubicBezTo>
                  <a:cubicBezTo>
                    <a:pt x="26992" y="19271"/>
                    <a:pt x="26020" y="11520"/>
                    <a:pt x="19910" y="10608"/>
                  </a:cubicBezTo>
                  <a:cubicBezTo>
                    <a:pt x="15442" y="9970"/>
                    <a:pt x="11278" y="14499"/>
                    <a:pt x="11764" y="18937"/>
                  </a:cubicBezTo>
                  <a:cubicBezTo>
                    <a:pt x="12250" y="23375"/>
                    <a:pt x="16749" y="26840"/>
                    <a:pt x="21187" y="26718"/>
                  </a:cubicBezTo>
                  <a:cubicBezTo>
                    <a:pt x="30731" y="26505"/>
                    <a:pt x="34409" y="14408"/>
                    <a:pt x="27053" y="9058"/>
                  </a:cubicBezTo>
                  <a:cubicBezTo>
                    <a:pt x="20214" y="4073"/>
                    <a:pt x="10518" y="10244"/>
                    <a:pt x="12706" y="18451"/>
                  </a:cubicBezTo>
                  <a:cubicBezTo>
                    <a:pt x="14773" y="26141"/>
                    <a:pt x="25229" y="26718"/>
                    <a:pt x="27995" y="19758"/>
                  </a:cubicBezTo>
                  <a:cubicBezTo>
                    <a:pt x="30944" y="12402"/>
                    <a:pt x="21977" y="3800"/>
                    <a:pt x="11490" y="9089"/>
                  </a:cubicBezTo>
                  <a:cubicBezTo>
                    <a:pt x="1" y="14894"/>
                    <a:pt x="5229" y="27569"/>
                    <a:pt x="14074" y="28359"/>
                  </a:cubicBezTo>
                  <a:cubicBezTo>
                    <a:pt x="25442" y="29332"/>
                    <a:pt x="31369" y="13283"/>
                    <a:pt x="23132" y="8937"/>
                  </a:cubicBezTo>
                  <a:cubicBezTo>
                    <a:pt x="20244" y="7447"/>
                    <a:pt x="16475" y="8481"/>
                    <a:pt x="14348" y="10912"/>
                  </a:cubicBezTo>
                  <a:cubicBezTo>
                    <a:pt x="11095" y="14590"/>
                    <a:pt x="11734" y="20943"/>
                    <a:pt x="15503" y="24165"/>
                  </a:cubicBezTo>
                  <a:cubicBezTo>
                    <a:pt x="23466" y="31095"/>
                    <a:pt x="36567" y="22736"/>
                    <a:pt x="33284" y="10882"/>
                  </a:cubicBezTo>
                  <a:cubicBezTo>
                    <a:pt x="31552" y="4833"/>
                    <a:pt x="26202" y="1155"/>
                    <a:pt x="18785" y="4165"/>
                  </a:cubicBezTo>
                  <a:cubicBezTo>
                    <a:pt x="9211" y="8025"/>
                    <a:pt x="8664" y="17539"/>
                    <a:pt x="14044" y="20730"/>
                  </a:cubicBezTo>
                  <a:cubicBezTo>
                    <a:pt x="18846" y="23557"/>
                    <a:pt x="24378" y="18025"/>
                    <a:pt x="21977" y="15016"/>
                  </a:cubicBezTo>
                  <a:cubicBezTo>
                    <a:pt x="21035" y="13800"/>
                    <a:pt x="17418" y="13131"/>
                    <a:pt x="16293" y="19575"/>
                  </a:cubicBezTo>
                  <a:cubicBezTo>
                    <a:pt x="26931" y="7660"/>
                    <a:pt x="28664" y="10153"/>
                    <a:pt x="16293" y="19575"/>
                  </a:cubicBezTo>
                  <a:cubicBezTo>
                    <a:pt x="17053" y="18906"/>
                    <a:pt x="17722" y="17873"/>
                    <a:pt x="18390" y="16779"/>
                  </a:cubicBezTo>
                  <a:cubicBezTo>
                    <a:pt x="18937" y="15776"/>
                    <a:pt x="17509" y="14894"/>
                    <a:pt x="16901" y="15867"/>
                  </a:cubicBezTo>
                  <a:cubicBezTo>
                    <a:pt x="15746" y="17721"/>
                    <a:pt x="15199" y="19879"/>
                    <a:pt x="15411" y="22037"/>
                  </a:cubicBezTo>
                  <a:cubicBezTo>
                    <a:pt x="31096" y="13770"/>
                    <a:pt x="13831" y="0"/>
                    <a:pt x="10366" y="19271"/>
                  </a:cubicBezTo>
                  <a:cubicBezTo>
                    <a:pt x="10731" y="17083"/>
                    <a:pt x="10214" y="14742"/>
                    <a:pt x="9059" y="12827"/>
                  </a:cubicBezTo>
                  <a:cubicBezTo>
                    <a:pt x="6718" y="8785"/>
                    <a:pt x="366" y="10791"/>
                    <a:pt x="913" y="15441"/>
                  </a:cubicBezTo>
                  <a:cubicBezTo>
                    <a:pt x="1369" y="19210"/>
                    <a:pt x="5958" y="19758"/>
                    <a:pt x="8512" y="16809"/>
                  </a:cubicBezTo>
                  <a:cubicBezTo>
                    <a:pt x="10062" y="14985"/>
                    <a:pt x="10579" y="12463"/>
                    <a:pt x="11126" y="10153"/>
                  </a:cubicBezTo>
                  <a:cubicBezTo>
                    <a:pt x="10548" y="9788"/>
                    <a:pt x="10548" y="9788"/>
                    <a:pt x="9940" y="9393"/>
                  </a:cubicBezTo>
                  <a:cubicBezTo>
                    <a:pt x="6688" y="11976"/>
                    <a:pt x="4925" y="16353"/>
                    <a:pt x="5533" y="20487"/>
                  </a:cubicBezTo>
                  <a:cubicBezTo>
                    <a:pt x="9059" y="22037"/>
                    <a:pt x="13740" y="19119"/>
                    <a:pt x="13892" y="15259"/>
                  </a:cubicBezTo>
                  <a:cubicBezTo>
                    <a:pt x="16718" y="16353"/>
                    <a:pt x="20244" y="14408"/>
                    <a:pt x="21065" y="11490"/>
                  </a:cubicBezTo>
                  <a:cubicBezTo>
                    <a:pt x="21916" y="8572"/>
                    <a:pt x="20214" y="5228"/>
                    <a:pt x="17418" y="3921"/>
                  </a:cubicBezTo>
                  <a:cubicBezTo>
                    <a:pt x="12645" y="1642"/>
                    <a:pt x="6445" y="5289"/>
                    <a:pt x="6232" y="10305"/>
                  </a:cubicBezTo>
                  <a:cubicBezTo>
                    <a:pt x="5989" y="15472"/>
                    <a:pt x="12098" y="17387"/>
                    <a:pt x="14165" y="13739"/>
                  </a:cubicBezTo>
                  <a:cubicBezTo>
                    <a:pt x="15047" y="12128"/>
                    <a:pt x="14530" y="10092"/>
                    <a:pt x="12919" y="9241"/>
                  </a:cubicBezTo>
                  <a:cubicBezTo>
                    <a:pt x="10275" y="7903"/>
                    <a:pt x="7630" y="10912"/>
                    <a:pt x="7904" y="13648"/>
                  </a:cubicBezTo>
                  <a:cubicBezTo>
                    <a:pt x="8268" y="17569"/>
                    <a:pt x="14165" y="22706"/>
                    <a:pt x="17418" y="23192"/>
                  </a:cubicBezTo>
                  <a:cubicBezTo>
                    <a:pt x="19910" y="23557"/>
                    <a:pt x="22828" y="21855"/>
                    <a:pt x="22402" y="19119"/>
                  </a:cubicBezTo>
                  <a:cubicBezTo>
                    <a:pt x="22220" y="17843"/>
                    <a:pt x="21278" y="16779"/>
                    <a:pt x="20092" y="16262"/>
                  </a:cubicBezTo>
                  <a:cubicBezTo>
                    <a:pt x="15533" y="14347"/>
                    <a:pt x="10031" y="20183"/>
                    <a:pt x="10062" y="25016"/>
                  </a:cubicBezTo>
                  <a:cubicBezTo>
                    <a:pt x="10123" y="31156"/>
                    <a:pt x="17326" y="32584"/>
                    <a:pt x="19636" y="28025"/>
                  </a:cubicBezTo>
                  <a:cubicBezTo>
                    <a:pt x="22250" y="22888"/>
                    <a:pt x="15594" y="17995"/>
                    <a:pt x="12007" y="21520"/>
                  </a:cubicBezTo>
                  <a:cubicBezTo>
                    <a:pt x="10335" y="23162"/>
                    <a:pt x="10731" y="26505"/>
                    <a:pt x="12919" y="27356"/>
                  </a:cubicBezTo>
                  <a:cubicBezTo>
                    <a:pt x="14925" y="27660"/>
                    <a:pt x="16718" y="25229"/>
                    <a:pt x="15989" y="23344"/>
                  </a:cubicBezTo>
                  <a:cubicBezTo>
                    <a:pt x="15259" y="21429"/>
                    <a:pt x="12554" y="20730"/>
                    <a:pt x="10883" y="21855"/>
                  </a:cubicBezTo>
                  <a:cubicBezTo>
                    <a:pt x="9211" y="23010"/>
                    <a:pt x="8816" y="25533"/>
                    <a:pt x="9819" y="27296"/>
                  </a:cubicBezTo>
                  <a:cubicBezTo>
                    <a:pt x="11916" y="30761"/>
                    <a:pt x="17630" y="30214"/>
                    <a:pt x="19515" y="25502"/>
                  </a:cubicBezTo>
                </a:path>
              </a:pathLst>
            </a:custGeom>
            <a:noFill/>
            <a:ln w="9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183;p35"/>
          <p:cNvSpPr/>
          <p:nvPr/>
        </p:nvSpPr>
        <p:spPr>
          <a:xfrm flipH="1">
            <a:off x="241657" y="-245445"/>
            <a:ext cx="5325679" cy="3642443"/>
          </a:xfrm>
          <a:custGeom>
            <a:avLst/>
            <a:gdLst/>
            <a:ahLst/>
            <a:cxnLst/>
            <a:rect l="l" t="t" r="r" b="b"/>
            <a:pathLst>
              <a:path w="10578" h="7235" fill="none" extrusionOk="0">
                <a:moveTo>
                  <a:pt x="4711" y="2098"/>
                </a:moveTo>
                <a:cubicBezTo>
                  <a:pt x="3070" y="1338"/>
                  <a:pt x="1520" y="4073"/>
                  <a:pt x="3708" y="5411"/>
                </a:cubicBezTo>
                <a:cubicBezTo>
                  <a:pt x="5015" y="6201"/>
                  <a:pt x="7052" y="5776"/>
                  <a:pt x="7690" y="5016"/>
                </a:cubicBezTo>
                <a:cubicBezTo>
                  <a:pt x="8815" y="3648"/>
                  <a:pt x="7234" y="1186"/>
                  <a:pt x="5198" y="1459"/>
                </a:cubicBezTo>
                <a:cubicBezTo>
                  <a:pt x="3222" y="1703"/>
                  <a:pt x="2432" y="4438"/>
                  <a:pt x="4438" y="5563"/>
                </a:cubicBezTo>
                <a:cubicBezTo>
                  <a:pt x="5866" y="6353"/>
                  <a:pt x="7903" y="5593"/>
                  <a:pt x="7994" y="4286"/>
                </a:cubicBezTo>
                <a:cubicBezTo>
                  <a:pt x="8116" y="3010"/>
                  <a:pt x="6170" y="1672"/>
                  <a:pt x="4711" y="2219"/>
                </a:cubicBezTo>
                <a:cubicBezTo>
                  <a:pt x="3131" y="2797"/>
                  <a:pt x="3131" y="5137"/>
                  <a:pt x="5532" y="5259"/>
                </a:cubicBezTo>
                <a:cubicBezTo>
                  <a:pt x="7386" y="5350"/>
                  <a:pt x="7933" y="3800"/>
                  <a:pt x="6535" y="2706"/>
                </a:cubicBezTo>
                <a:cubicBezTo>
                  <a:pt x="3830" y="608"/>
                  <a:pt x="0" y="3283"/>
                  <a:pt x="1125" y="5198"/>
                </a:cubicBezTo>
                <a:cubicBezTo>
                  <a:pt x="1733" y="6262"/>
                  <a:pt x="4407" y="6475"/>
                  <a:pt x="5502" y="6262"/>
                </a:cubicBezTo>
                <a:cubicBezTo>
                  <a:pt x="7812" y="5897"/>
                  <a:pt x="8845" y="3891"/>
                  <a:pt x="8085" y="2159"/>
                </a:cubicBezTo>
                <a:cubicBezTo>
                  <a:pt x="7325" y="456"/>
                  <a:pt x="5076" y="0"/>
                  <a:pt x="3982" y="1095"/>
                </a:cubicBezTo>
                <a:cubicBezTo>
                  <a:pt x="2006" y="3162"/>
                  <a:pt x="5623" y="7235"/>
                  <a:pt x="8237" y="5654"/>
                </a:cubicBezTo>
                <a:cubicBezTo>
                  <a:pt x="10578" y="4256"/>
                  <a:pt x="8693" y="608"/>
                  <a:pt x="6170" y="1672"/>
                </a:cubicBezTo>
                <a:cubicBezTo>
                  <a:pt x="3678" y="2766"/>
                  <a:pt x="5015" y="6627"/>
                  <a:pt x="7660" y="5897"/>
                </a:cubicBezTo>
                <a:cubicBezTo>
                  <a:pt x="8876" y="5532"/>
                  <a:pt x="8845" y="4347"/>
                  <a:pt x="7994" y="3678"/>
                </a:cubicBezTo>
                <a:cubicBezTo>
                  <a:pt x="6991" y="2858"/>
                  <a:pt x="5502" y="3253"/>
                  <a:pt x="5198" y="4073"/>
                </a:cubicBezTo>
                <a:cubicBezTo>
                  <a:pt x="4863" y="4985"/>
                  <a:pt x="6018" y="5380"/>
                  <a:pt x="6383" y="4590"/>
                </a:cubicBezTo>
                <a:cubicBezTo>
                  <a:pt x="6626" y="3982"/>
                  <a:pt x="6079" y="3253"/>
                  <a:pt x="5106" y="3314"/>
                </a:cubicBezTo>
                <a:cubicBezTo>
                  <a:pt x="3100" y="3466"/>
                  <a:pt x="3374" y="6262"/>
                  <a:pt x="5350" y="5958"/>
                </a:cubicBezTo>
                <a:cubicBezTo>
                  <a:pt x="6717" y="5776"/>
                  <a:pt x="7629" y="3921"/>
                  <a:pt x="6991" y="2432"/>
                </a:cubicBezTo>
                <a:cubicBezTo>
                  <a:pt x="6140" y="517"/>
                  <a:pt x="3678" y="730"/>
                  <a:pt x="2948" y="2402"/>
                </a:cubicBezTo>
                <a:cubicBezTo>
                  <a:pt x="2158" y="4317"/>
                  <a:pt x="4316" y="6353"/>
                  <a:pt x="6322" y="5289"/>
                </a:cubicBezTo>
              </a:path>
            </a:pathLst>
          </a:custGeom>
          <a:noFill/>
          <a:ln w="9875" cap="flat" cmpd="sng">
            <a:solidFill>
              <a:schemeClr val="lt1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4" name="Google Shape;184;p35"/>
          <p:cNvGrpSpPr/>
          <p:nvPr/>
        </p:nvGrpSpPr>
        <p:grpSpPr>
          <a:xfrm flipH="1">
            <a:off x="7144588" y="0"/>
            <a:ext cx="1999404" cy="1405944"/>
            <a:chOff x="-70787" y="0"/>
            <a:chExt cx="1999404" cy="1405944"/>
          </a:xfrm>
        </p:grpSpPr>
        <p:sp>
          <p:nvSpPr>
            <p:cNvPr id="185" name="Google Shape;185;p35"/>
            <p:cNvSpPr/>
            <p:nvPr/>
          </p:nvSpPr>
          <p:spPr>
            <a:xfrm>
              <a:off x="-28700" y="0"/>
              <a:ext cx="1957316" cy="1347844"/>
            </a:xfrm>
            <a:custGeom>
              <a:avLst/>
              <a:gdLst/>
              <a:ahLst/>
              <a:cxnLst/>
              <a:rect l="l" t="t" r="r" b="b"/>
              <a:pathLst>
                <a:path w="68726" h="47326" fill="none" extrusionOk="0">
                  <a:moveTo>
                    <a:pt x="1" y="47326"/>
                  </a:moveTo>
                  <a:cubicBezTo>
                    <a:pt x="15989" y="40791"/>
                    <a:pt x="19302" y="13952"/>
                    <a:pt x="13618" y="14590"/>
                  </a:cubicBezTo>
                  <a:cubicBezTo>
                    <a:pt x="10123" y="14985"/>
                    <a:pt x="11369" y="22736"/>
                    <a:pt x="16384" y="25988"/>
                  </a:cubicBezTo>
                  <a:cubicBezTo>
                    <a:pt x="20336" y="28542"/>
                    <a:pt x="26597" y="29727"/>
                    <a:pt x="32008" y="26596"/>
                  </a:cubicBezTo>
                  <a:cubicBezTo>
                    <a:pt x="42099" y="20791"/>
                    <a:pt x="42008" y="6505"/>
                    <a:pt x="34196" y="2401"/>
                  </a:cubicBezTo>
                  <a:cubicBezTo>
                    <a:pt x="29637" y="0"/>
                    <a:pt x="22889" y="1915"/>
                    <a:pt x="20700" y="6231"/>
                  </a:cubicBezTo>
                  <a:cubicBezTo>
                    <a:pt x="18238" y="11155"/>
                    <a:pt x="19728" y="17933"/>
                    <a:pt x="26384" y="20183"/>
                  </a:cubicBezTo>
                  <a:cubicBezTo>
                    <a:pt x="30853" y="21703"/>
                    <a:pt x="37236" y="19757"/>
                    <a:pt x="44105" y="17630"/>
                  </a:cubicBezTo>
                  <a:cubicBezTo>
                    <a:pt x="50184" y="15745"/>
                    <a:pt x="53680" y="18693"/>
                    <a:pt x="54014" y="21885"/>
                  </a:cubicBezTo>
                  <a:cubicBezTo>
                    <a:pt x="54561" y="26596"/>
                    <a:pt x="50184" y="29362"/>
                    <a:pt x="47023" y="28542"/>
                  </a:cubicBezTo>
                  <a:cubicBezTo>
                    <a:pt x="41339" y="27022"/>
                    <a:pt x="40610" y="20122"/>
                    <a:pt x="44348" y="13222"/>
                  </a:cubicBezTo>
                  <a:cubicBezTo>
                    <a:pt x="47236" y="7933"/>
                    <a:pt x="51400" y="4651"/>
                    <a:pt x="54531" y="5927"/>
                  </a:cubicBezTo>
                  <a:cubicBezTo>
                    <a:pt x="61704" y="8906"/>
                    <a:pt x="50731" y="35016"/>
                    <a:pt x="67449" y="35016"/>
                  </a:cubicBezTo>
                  <a:cubicBezTo>
                    <a:pt x="67905" y="35016"/>
                    <a:pt x="68330" y="34955"/>
                    <a:pt x="68726" y="34864"/>
                  </a:cubicBezTo>
                </a:path>
              </a:pathLst>
            </a:custGeom>
            <a:noFill/>
            <a:ln w="9875" cap="flat" cmpd="sng">
              <a:solidFill>
                <a:schemeClr val="l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5"/>
            <p:cNvSpPr/>
            <p:nvPr/>
          </p:nvSpPr>
          <p:spPr>
            <a:xfrm>
              <a:off x="-70787" y="58100"/>
              <a:ext cx="1957316" cy="1347844"/>
            </a:xfrm>
            <a:custGeom>
              <a:avLst/>
              <a:gdLst/>
              <a:ahLst/>
              <a:cxnLst/>
              <a:rect l="l" t="t" r="r" b="b"/>
              <a:pathLst>
                <a:path w="68726" h="47326" fill="none" extrusionOk="0">
                  <a:moveTo>
                    <a:pt x="1" y="47326"/>
                  </a:moveTo>
                  <a:cubicBezTo>
                    <a:pt x="15989" y="40791"/>
                    <a:pt x="19302" y="13952"/>
                    <a:pt x="13618" y="14590"/>
                  </a:cubicBezTo>
                  <a:cubicBezTo>
                    <a:pt x="10123" y="14985"/>
                    <a:pt x="11369" y="22736"/>
                    <a:pt x="16384" y="25988"/>
                  </a:cubicBezTo>
                  <a:cubicBezTo>
                    <a:pt x="20336" y="28542"/>
                    <a:pt x="26597" y="29727"/>
                    <a:pt x="32008" y="26596"/>
                  </a:cubicBezTo>
                  <a:cubicBezTo>
                    <a:pt x="42099" y="20791"/>
                    <a:pt x="42008" y="6505"/>
                    <a:pt x="34196" y="2401"/>
                  </a:cubicBezTo>
                  <a:cubicBezTo>
                    <a:pt x="29637" y="0"/>
                    <a:pt x="22889" y="1915"/>
                    <a:pt x="20700" y="6231"/>
                  </a:cubicBezTo>
                  <a:cubicBezTo>
                    <a:pt x="18238" y="11155"/>
                    <a:pt x="19728" y="17933"/>
                    <a:pt x="26384" y="20183"/>
                  </a:cubicBezTo>
                  <a:cubicBezTo>
                    <a:pt x="30853" y="21703"/>
                    <a:pt x="37236" y="19757"/>
                    <a:pt x="44105" y="17630"/>
                  </a:cubicBezTo>
                  <a:cubicBezTo>
                    <a:pt x="50184" y="15745"/>
                    <a:pt x="53680" y="18693"/>
                    <a:pt x="54014" y="21885"/>
                  </a:cubicBezTo>
                  <a:cubicBezTo>
                    <a:pt x="54561" y="26596"/>
                    <a:pt x="50184" y="29362"/>
                    <a:pt x="47023" y="28542"/>
                  </a:cubicBezTo>
                  <a:cubicBezTo>
                    <a:pt x="41339" y="27022"/>
                    <a:pt x="40610" y="20122"/>
                    <a:pt x="44348" y="13222"/>
                  </a:cubicBezTo>
                  <a:cubicBezTo>
                    <a:pt x="47236" y="7933"/>
                    <a:pt x="51400" y="4651"/>
                    <a:pt x="54531" y="5927"/>
                  </a:cubicBezTo>
                  <a:cubicBezTo>
                    <a:pt x="61704" y="8906"/>
                    <a:pt x="50731" y="35016"/>
                    <a:pt x="67449" y="35016"/>
                  </a:cubicBezTo>
                  <a:cubicBezTo>
                    <a:pt x="67905" y="35016"/>
                    <a:pt x="68330" y="34955"/>
                    <a:pt x="68726" y="34864"/>
                  </a:cubicBezTo>
                </a:path>
              </a:pathLst>
            </a:custGeom>
            <a:noFill/>
            <a:ln w="9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CUSTOM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8"/>
          <p:cNvSpPr txBox="1">
            <a:spLocks noGrp="1"/>
          </p:cNvSpPr>
          <p:nvPr>
            <p:ph type="title"/>
          </p:nvPr>
        </p:nvSpPr>
        <p:spPr>
          <a:xfrm>
            <a:off x="716700" y="510900"/>
            <a:ext cx="7710600" cy="4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1"/>
          </p:nvPr>
        </p:nvSpPr>
        <p:spPr>
          <a:xfrm>
            <a:off x="717050" y="3298150"/>
            <a:ext cx="27510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2"/>
          </p:nvPr>
        </p:nvSpPr>
        <p:spPr>
          <a:xfrm>
            <a:off x="5667175" y="3298150"/>
            <a:ext cx="27510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3"/>
          </p:nvPr>
        </p:nvSpPr>
        <p:spPr>
          <a:xfrm>
            <a:off x="717050" y="2836525"/>
            <a:ext cx="27510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200" b="1">
                <a:solidFill>
                  <a:schemeClr val="accent4"/>
                </a:solidFill>
                <a:latin typeface="Alegreya"/>
                <a:ea typeface="Alegreya"/>
                <a:cs typeface="Alegreya"/>
                <a:sym typeface="Alegrey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4"/>
          </p:nvPr>
        </p:nvSpPr>
        <p:spPr>
          <a:xfrm>
            <a:off x="5667174" y="2836525"/>
            <a:ext cx="2751000" cy="4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200" b="1">
                <a:solidFill>
                  <a:schemeClr val="accent4"/>
                </a:solidFill>
                <a:latin typeface="Alegreya"/>
                <a:ea typeface="Alegreya"/>
                <a:cs typeface="Alegreya"/>
                <a:sym typeface="Alegrey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4081959" y="1579450"/>
            <a:ext cx="4341900" cy="25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115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4081800" y="540000"/>
            <a:ext cx="434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720000" y="1483850"/>
            <a:ext cx="5191200" cy="287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4068325" y="1721675"/>
            <a:ext cx="4360200" cy="7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ubTitle" idx="1"/>
          </p:nvPr>
        </p:nvSpPr>
        <p:spPr>
          <a:xfrm>
            <a:off x="4068325" y="2443675"/>
            <a:ext cx="4360200" cy="10803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0000" y="3452700"/>
            <a:ext cx="3905100" cy="11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26" Type="http://schemas.openxmlformats.org/officeDocument/2006/relationships/slideLayout" Target="../slideLayouts/slideLayout26.xml" /><Relationship Id="rId3" Type="http://schemas.openxmlformats.org/officeDocument/2006/relationships/slideLayout" Target="../slideLayouts/slideLayout3.xml" /><Relationship Id="rId21" Type="http://schemas.openxmlformats.org/officeDocument/2006/relationships/slideLayout" Target="../slideLayouts/slideLayout21.xml" /><Relationship Id="rId34" Type="http://schemas.openxmlformats.org/officeDocument/2006/relationships/slideLayout" Target="../slideLayouts/slideLayout34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5" Type="http://schemas.openxmlformats.org/officeDocument/2006/relationships/slideLayout" Target="../slideLayouts/slideLayout25.xml" /><Relationship Id="rId33" Type="http://schemas.openxmlformats.org/officeDocument/2006/relationships/slideLayout" Target="../slideLayouts/slideLayout33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slideLayout" Target="../slideLayouts/slideLayout20.xml" /><Relationship Id="rId29" Type="http://schemas.openxmlformats.org/officeDocument/2006/relationships/slideLayout" Target="../slideLayouts/slideLayout29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24" Type="http://schemas.openxmlformats.org/officeDocument/2006/relationships/slideLayout" Target="../slideLayouts/slideLayout24.xml" /><Relationship Id="rId32" Type="http://schemas.openxmlformats.org/officeDocument/2006/relationships/slideLayout" Target="../slideLayouts/slideLayout32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23" Type="http://schemas.openxmlformats.org/officeDocument/2006/relationships/slideLayout" Target="../slideLayouts/slideLayout23.xml" /><Relationship Id="rId28" Type="http://schemas.openxmlformats.org/officeDocument/2006/relationships/slideLayout" Target="../slideLayouts/slideLayout28.xml" /><Relationship Id="rId10" Type="http://schemas.openxmlformats.org/officeDocument/2006/relationships/slideLayout" Target="../slideLayouts/slideLayout10.xml" /><Relationship Id="rId19" Type="http://schemas.openxmlformats.org/officeDocument/2006/relationships/slideLayout" Target="../slideLayouts/slideLayout19.xml" /><Relationship Id="rId31" Type="http://schemas.openxmlformats.org/officeDocument/2006/relationships/slideLayout" Target="../slideLayouts/slideLayout3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slideLayout" Target="../slideLayouts/slideLayout22.xml" /><Relationship Id="rId27" Type="http://schemas.openxmlformats.org/officeDocument/2006/relationships/slideLayout" Target="../slideLayouts/slideLayout27.xml" /><Relationship Id="rId30" Type="http://schemas.openxmlformats.org/officeDocument/2006/relationships/slideLayout" Target="../slideLayouts/slideLayout30.xml" /><Relationship Id="rId35" Type="http://schemas.openxmlformats.org/officeDocument/2006/relationships/theme" Target="../theme/theme1.xml" 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 /><Relationship Id="rId2" Type="http://schemas.openxmlformats.org/officeDocument/2006/relationships/slideLayout" Target="../slideLayouts/slideLayout36.xml" /><Relationship Id="rId1" Type="http://schemas.openxmlformats.org/officeDocument/2006/relationships/slideLayout" Target="../slideLayouts/slideLayout3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legreya"/>
              <a:buNone/>
              <a:defRPr sz="3500" b="1">
                <a:solidFill>
                  <a:schemeClr val="lt1"/>
                </a:solidFill>
                <a:latin typeface="Alegreya"/>
                <a:ea typeface="Alegreya"/>
                <a:cs typeface="Alegreya"/>
                <a:sym typeface="Alegrey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chivo"/>
              <a:buChar char="●"/>
              <a:defRPr>
                <a:solidFill>
                  <a:schemeClr val="lt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chivo"/>
              <a:buChar char="○"/>
              <a:defRPr>
                <a:solidFill>
                  <a:schemeClr val="lt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chivo"/>
              <a:buChar char="■"/>
              <a:defRPr>
                <a:solidFill>
                  <a:schemeClr val="lt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chivo"/>
              <a:buChar char="●"/>
              <a:defRPr>
                <a:solidFill>
                  <a:schemeClr val="lt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chivo"/>
              <a:buChar char="○"/>
              <a:defRPr>
                <a:solidFill>
                  <a:schemeClr val="lt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chivo"/>
              <a:buChar char="■"/>
              <a:defRPr>
                <a:solidFill>
                  <a:schemeClr val="lt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chivo"/>
              <a:buChar char="●"/>
              <a:defRPr>
                <a:solidFill>
                  <a:schemeClr val="lt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chivo"/>
              <a:buChar char="○"/>
              <a:defRPr>
                <a:solidFill>
                  <a:schemeClr val="lt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chivo"/>
              <a:buChar char="■"/>
              <a:defRPr>
                <a:solidFill>
                  <a:schemeClr val="lt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9" name="Google Shape;189;p36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5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5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9"/>
          <p:cNvSpPr/>
          <p:nvPr/>
        </p:nvSpPr>
        <p:spPr>
          <a:xfrm rot="1090340" flipH="1">
            <a:off x="4814524" y="848475"/>
            <a:ext cx="1964290" cy="1063925"/>
          </a:xfrm>
          <a:custGeom>
            <a:avLst/>
            <a:gdLst/>
            <a:ahLst/>
            <a:cxnLst/>
            <a:rect l="l" t="t" r="r" b="b"/>
            <a:pathLst>
              <a:path w="79638" h="32038" fill="none" extrusionOk="0">
                <a:moveTo>
                  <a:pt x="1" y="23497"/>
                </a:moveTo>
                <a:cubicBezTo>
                  <a:pt x="10852" y="20305"/>
                  <a:pt x="21217" y="4743"/>
                  <a:pt x="34227" y="1764"/>
                </a:cubicBezTo>
                <a:cubicBezTo>
                  <a:pt x="41917" y="1"/>
                  <a:pt x="51339" y="3436"/>
                  <a:pt x="53528" y="11095"/>
                </a:cubicBezTo>
                <a:cubicBezTo>
                  <a:pt x="54622" y="14895"/>
                  <a:pt x="53832" y="19120"/>
                  <a:pt x="55169" y="22828"/>
                </a:cubicBezTo>
                <a:cubicBezTo>
                  <a:pt x="57601" y="29667"/>
                  <a:pt x="66476" y="32038"/>
                  <a:pt x="73255" y="29667"/>
                </a:cubicBezTo>
                <a:cubicBezTo>
                  <a:pt x="75565" y="28877"/>
                  <a:pt x="77692" y="27752"/>
                  <a:pt x="79638" y="26384"/>
                </a:cubicBezTo>
              </a:path>
            </a:pathLst>
          </a:custGeom>
          <a:noFill/>
          <a:ln w="9875" cap="flat" cmpd="sng">
            <a:solidFill>
              <a:schemeClr val="lt1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0" name="Google Shape;200;p39"/>
          <p:cNvGrpSpPr/>
          <p:nvPr/>
        </p:nvGrpSpPr>
        <p:grpSpPr>
          <a:xfrm>
            <a:off x="4915565" y="755932"/>
            <a:ext cx="4327720" cy="3663549"/>
            <a:chOff x="839524" y="2847600"/>
            <a:chExt cx="2738023" cy="2317675"/>
          </a:xfrm>
        </p:grpSpPr>
        <p:sp>
          <p:nvSpPr>
            <p:cNvPr id="201" name="Google Shape;201;p39"/>
            <p:cNvSpPr/>
            <p:nvPr/>
          </p:nvSpPr>
          <p:spPr>
            <a:xfrm>
              <a:off x="1301713" y="3182036"/>
              <a:ext cx="443574" cy="351747"/>
            </a:xfrm>
            <a:custGeom>
              <a:avLst/>
              <a:gdLst/>
              <a:ahLst/>
              <a:cxnLst/>
              <a:rect l="l" t="t" r="r" b="b"/>
              <a:pathLst>
                <a:path w="15564" h="12342" extrusionOk="0">
                  <a:moveTo>
                    <a:pt x="7782" y="1"/>
                  </a:moveTo>
                  <a:cubicBezTo>
                    <a:pt x="3466" y="1"/>
                    <a:pt x="1" y="2767"/>
                    <a:pt x="1" y="6171"/>
                  </a:cubicBezTo>
                  <a:cubicBezTo>
                    <a:pt x="1" y="9575"/>
                    <a:pt x="3466" y="12341"/>
                    <a:pt x="7782" y="12341"/>
                  </a:cubicBezTo>
                  <a:cubicBezTo>
                    <a:pt x="12098" y="12341"/>
                    <a:pt x="15564" y="9575"/>
                    <a:pt x="15564" y="6171"/>
                  </a:cubicBezTo>
                  <a:cubicBezTo>
                    <a:pt x="15564" y="2767"/>
                    <a:pt x="12098" y="1"/>
                    <a:pt x="7782" y="1"/>
                  </a:cubicBezTo>
                  <a:close/>
                </a:path>
              </a:pathLst>
            </a:custGeom>
            <a:solidFill>
              <a:srgbClr val="850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9"/>
            <p:cNvSpPr/>
            <p:nvPr/>
          </p:nvSpPr>
          <p:spPr>
            <a:xfrm>
              <a:off x="839524" y="2867608"/>
              <a:ext cx="2738023" cy="2277492"/>
            </a:xfrm>
            <a:custGeom>
              <a:avLst/>
              <a:gdLst/>
              <a:ahLst/>
              <a:cxnLst/>
              <a:rect l="l" t="t" r="r" b="b"/>
              <a:pathLst>
                <a:path w="96071" h="79912" extrusionOk="0">
                  <a:moveTo>
                    <a:pt x="67858" y="1"/>
                  </a:moveTo>
                  <a:cubicBezTo>
                    <a:pt x="65243" y="1"/>
                    <a:pt x="62568" y="449"/>
                    <a:pt x="59899" y="1216"/>
                  </a:cubicBezTo>
                  <a:cubicBezTo>
                    <a:pt x="48318" y="4559"/>
                    <a:pt x="46130" y="21398"/>
                    <a:pt x="39808" y="27234"/>
                  </a:cubicBezTo>
                  <a:cubicBezTo>
                    <a:pt x="38686" y="28280"/>
                    <a:pt x="36882" y="28643"/>
                    <a:pt x="34656" y="28643"/>
                  </a:cubicBezTo>
                  <a:cubicBezTo>
                    <a:pt x="29595" y="28643"/>
                    <a:pt x="22355" y="26767"/>
                    <a:pt x="16009" y="26767"/>
                  </a:cubicBezTo>
                  <a:cubicBezTo>
                    <a:pt x="9479" y="26767"/>
                    <a:pt x="3895" y="28753"/>
                    <a:pt x="2603" y="36809"/>
                  </a:cubicBezTo>
                  <a:cubicBezTo>
                    <a:pt x="1" y="53119"/>
                    <a:pt x="14841" y="79912"/>
                    <a:pt x="44246" y="79912"/>
                  </a:cubicBezTo>
                  <a:cubicBezTo>
                    <a:pt x="45748" y="79912"/>
                    <a:pt x="47288" y="79842"/>
                    <a:pt x="48866" y="79697"/>
                  </a:cubicBezTo>
                  <a:cubicBezTo>
                    <a:pt x="81328" y="76779"/>
                    <a:pt x="96070" y="39818"/>
                    <a:pt x="89687" y="20183"/>
                  </a:cubicBezTo>
                  <a:cubicBezTo>
                    <a:pt x="84767" y="5072"/>
                    <a:pt x="76651" y="1"/>
                    <a:pt x="678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9"/>
            <p:cNvSpPr/>
            <p:nvPr/>
          </p:nvSpPr>
          <p:spPr>
            <a:xfrm>
              <a:off x="2248025" y="3685000"/>
              <a:ext cx="414175" cy="895175"/>
            </a:xfrm>
            <a:custGeom>
              <a:avLst/>
              <a:gdLst/>
              <a:ahLst/>
              <a:cxnLst/>
              <a:rect l="l" t="t" r="r" b="b"/>
              <a:pathLst>
                <a:path w="16567" h="35807" extrusionOk="0">
                  <a:moveTo>
                    <a:pt x="10274" y="0"/>
                  </a:moveTo>
                  <a:cubicBezTo>
                    <a:pt x="10274" y="0"/>
                    <a:pt x="16566" y="23739"/>
                    <a:pt x="15654" y="29666"/>
                  </a:cubicBezTo>
                  <a:cubicBezTo>
                    <a:pt x="14743" y="35594"/>
                    <a:pt x="7174" y="35806"/>
                    <a:pt x="3648" y="27599"/>
                  </a:cubicBezTo>
                  <a:cubicBezTo>
                    <a:pt x="1" y="19119"/>
                    <a:pt x="457" y="2523"/>
                    <a:pt x="10274" y="0"/>
                  </a:cubicBezTo>
                  <a:close/>
                </a:path>
              </a:pathLst>
            </a:custGeom>
            <a:solidFill>
              <a:srgbClr val="FF96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9"/>
            <p:cNvSpPr/>
            <p:nvPr/>
          </p:nvSpPr>
          <p:spPr>
            <a:xfrm>
              <a:off x="2153800" y="3685000"/>
              <a:ext cx="510675" cy="600900"/>
            </a:xfrm>
            <a:custGeom>
              <a:avLst/>
              <a:gdLst/>
              <a:ahLst/>
              <a:cxnLst/>
              <a:rect l="l" t="t" r="r" b="b"/>
              <a:pathLst>
                <a:path w="20427" h="24036" extrusionOk="0">
                  <a:moveTo>
                    <a:pt x="14043" y="0"/>
                  </a:moveTo>
                  <a:cubicBezTo>
                    <a:pt x="669" y="3617"/>
                    <a:pt x="1" y="23040"/>
                    <a:pt x="8511" y="23952"/>
                  </a:cubicBezTo>
                  <a:cubicBezTo>
                    <a:pt x="9039" y="24009"/>
                    <a:pt x="9547" y="24035"/>
                    <a:pt x="10036" y="24035"/>
                  </a:cubicBezTo>
                  <a:cubicBezTo>
                    <a:pt x="17431" y="24035"/>
                    <a:pt x="20426" y="17964"/>
                    <a:pt x="20426" y="17964"/>
                  </a:cubicBezTo>
                  <a:lnTo>
                    <a:pt x="140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9"/>
            <p:cNvSpPr/>
            <p:nvPr/>
          </p:nvSpPr>
          <p:spPr>
            <a:xfrm>
              <a:off x="1375675" y="3685000"/>
              <a:ext cx="401250" cy="1389850"/>
            </a:xfrm>
            <a:custGeom>
              <a:avLst/>
              <a:gdLst/>
              <a:ahLst/>
              <a:cxnLst/>
              <a:rect l="l" t="t" r="r" b="b"/>
              <a:pathLst>
                <a:path w="16050" h="55594" extrusionOk="0">
                  <a:moveTo>
                    <a:pt x="6231" y="0"/>
                  </a:moveTo>
                  <a:cubicBezTo>
                    <a:pt x="6231" y="0"/>
                    <a:pt x="547" y="31004"/>
                    <a:pt x="274" y="43314"/>
                  </a:cubicBezTo>
                  <a:cubicBezTo>
                    <a:pt x="0" y="55594"/>
                    <a:pt x="7508" y="50275"/>
                    <a:pt x="10274" y="41156"/>
                  </a:cubicBezTo>
                  <a:cubicBezTo>
                    <a:pt x="13040" y="32037"/>
                    <a:pt x="16049" y="14377"/>
                    <a:pt x="6231" y="0"/>
                  </a:cubicBezTo>
                  <a:close/>
                </a:path>
              </a:pathLst>
            </a:custGeom>
            <a:solidFill>
              <a:srgbClr val="FF96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9"/>
            <p:cNvSpPr/>
            <p:nvPr/>
          </p:nvSpPr>
          <p:spPr>
            <a:xfrm>
              <a:off x="1426575" y="3685750"/>
              <a:ext cx="293350" cy="823750"/>
            </a:xfrm>
            <a:custGeom>
              <a:avLst/>
              <a:gdLst/>
              <a:ahLst/>
              <a:cxnLst/>
              <a:rect l="l" t="t" r="r" b="b"/>
              <a:pathLst>
                <a:path w="11734" h="32950" extrusionOk="0">
                  <a:moveTo>
                    <a:pt x="4226" y="1"/>
                  </a:moveTo>
                  <a:cubicBezTo>
                    <a:pt x="4226" y="1"/>
                    <a:pt x="1733" y="13375"/>
                    <a:pt x="1" y="26050"/>
                  </a:cubicBezTo>
                  <a:cubicBezTo>
                    <a:pt x="1642" y="29150"/>
                    <a:pt x="4682" y="32646"/>
                    <a:pt x="10153" y="32949"/>
                  </a:cubicBezTo>
                  <a:cubicBezTo>
                    <a:pt x="11734" y="23466"/>
                    <a:pt x="11582" y="10761"/>
                    <a:pt x="4226" y="1"/>
                  </a:cubicBezTo>
                  <a:close/>
                </a:path>
              </a:pathLst>
            </a:custGeom>
            <a:solidFill>
              <a:srgbClr val="000000">
                <a:alpha val="20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9"/>
            <p:cNvSpPr/>
            <p:nvPr/>
          </p:nvSpPr>
          <p:spPr>
            <a:xfrm>
              <a:off x="1382500" y="3685000"/>
              <a:ext cx="618600" cy="698950"/>
            </a:xfrm>
            <a:custGeom>
              <a:avLst/>
              <a:gdLst/>
              <a:ahLst/>
              <a:cxnLst/>
              <a:rect l="l" t="t" r="r" b="b"/>
              <a:pathLst>
                <a:path w="24744" h="27958" extrusionOk="0">
                  <a:moveTo>
                    <a:pt x="5958" y="0"/>
                  </a:moveTo>
                  <a:cubicBezTo>
                    <a:pt x="5958" y="0"/>
                    <a:pt x="1521" y="15624"/>
                    <a:pt x="1" y="21034"/>
                  </a:cubicBezTo>
                  <a:cubicBezTo>
                    <a:pt x="1" y="21034"/>
                    <a:pt x="4372" y="27958"/>
                    <a:pt x="10416" y="27958"/>
                  </a:cubicBezTo>
                  <a:cubicBezTo>
                    <a:pt x="12147" y="27958"/>
                    <a:pt x="14016" y="27390"/>
                    <a:pt x="15959" y="25928"/>
                  </a:cubicBezTo>
                  <a:cubicBezTo>
                    <a:pt x="24743" y="19393"/>
                    <a:pt x="5958" y="0"/>
                    <a:pt x="59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9"/>
            <p:cNvSpPr/>
            <p:nvPr/>
          </p:nvSpPr>
          <p:spPr>
            <a:xfrm>
              <a:off x="1406825" y="3636350"/>
              <a:ext cx="1186225" cy="1528925"/>
            </a:xfrm>
            <a:custGeom>
              <a:avLst/>
              <a:gdLst/>
              <a:ahLst/>
              <a:cxnLst/>
              <a:rect l="l" t="t" r="r" b="b"/>
              <a:pathLst>
                <a:path w="47449" h="61157" extrusionOk="0">
                  <a:moveTo>
                    <a:pt x="14347" y="1"/>
                  </a:moveTo>
                  <a:lnTo>
                    <a:pt x="5016" y="1977"/>
                  </a:lnTo>
                  <a:cubicBezTo>
                    <a:pt x="5016" y="1977"/>
                    <a:pt x="1" y="19545"/>
                    <a:pt x="10730" y="25503"/>
                  </a:cubicBezTo>
                  <a:lnTo>
                    <a:pt x="3375" y="50062"/>
                  </a:lnTo>
                  <a:cubicBezTo>
                    <a:pt x="3375" y="50062"/>
                    <a:pt x="11399" y="61157"/>
                    <a:pt x="24560" y="61157"/>
                  </a:cubicBezTo>
                  <a:cubicBezTo>
                    <a:pt x="37752" y="61157"/>
                    <a:pt x="47448" y="50062"/>
                    <a:pt x="47448" y="50062"/>
                  </a:cubicBezTo>
                  <a:lnTo>
                    <a:pt x="36931" y="25472"/>
                  </a:lnTo>
                  <a:lnTo>
                    <a:pt x="36931" y="25472"/>
                  </a:lnTo>
                  <a:cubicBezTo>
                    <a:pt x="36931" y="25472"/>
                    <a:pt x="36938" y="25473"/>
                    <a:pt x="36949" y="25473"/>
                  </a:cubicBezTo>
                  <a:cubicBezTo>
                    <a:pt x="37340" y="25473"/>
                    <a:pt x="43922" y="25129"/>
                    <a:pt x="43922" y="1977"/>
                  </a:cubicBezTo>
                  <a:lnTo>
                    <a:pt x="3422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9"/>
            <p:cNvSpPr/>
            <p:nvPr/>
          </p:nvSpPr>
          <p:spPr>
            <a:xfrm>
              <a:off x="1676600" y="3635600"/>
              <a:ext cx="639850" cy="490150"/>
            </a:xfrm>
            <a:custGeom>
              <a:avLst/>
              <a:gdLst/>
              <a:ahLst/>
              <a:cxnLst/>
              <a:rect l="l" t="t" r="r" b="b"/>
              <a:pathLst>
                <a:path w="25594" h="19606" extrusionOk="0">
                  <a:moveTo>
                    <a:pt x="3556" y="1"/>
                  </a:moveTo>
                  <a:lnTo>
                    <a:pt x="0" y="760"/>
                  </a:lnTo>
                  <a:cubicBezTo>
                    <a:pt x="1368" y="4894"/>
                    <a:pt x="5259" y="12189"/>
                    <a:pt x="11490" y="13679"/>
                  </a:cubicBezTo>
                  <a:lnTo>
                    <a:pt x="13830" y="19606"/>
                  </a:lnTo>
                  <a:lnTo>
                    <a:pt x="15380" y="13831"/>
                  </a:lnTo>
                  <a:cubicBezTo>
                    <a:pt x="21763" y="12706"/>
                    <a:pt x="24651" y="4833"/>
                    <a:pt x="25593" y="457"/>
                  </a:cubicBezTo>
                  <a:lnTo>
                    <a:pt x="234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9"/>
            <p:cNvSpPr/>
            <p:nvPr/>
          </p:nvSpPr>
          <p:spPr>
            <a:xfrm>
              <a:off x="1754850" y="4333950"/>
              <a:ext cx="495475" cy="121250"/>
            </a:xfrm>
            <a:custGeom>
              <a:avLst/>
              <a:gdLst/>
              <a:ahLst/>
              <a:cxnLst/>
              <a:rect l="l" t="t" r="r" b="b"/>
              <a:pathLst>
                <a:path w="19819" h="4850" extrusionOk="0">
                  <a:moveTo>
                    <a:pt x="1" y="0"/>
                  </a:moveTo>
                  <a:cubicBezTo>
                    <a:pt x="3537" y="3637"/>
                    <a:pt x="6918" y="4850"/>
                    <a:pt x="9854" y="4850"/>
                  </a:cubicBezTo>
                  <a:cubicBezTo>
                    <a:pt x="15726" y="4850"/>
                    <a:pt x="19819" y="0"/>
                    <a:pt x="19819" y="0"/>
                  </a:cubicBezTo>
                  <a:close/>
                </a:path>
              </a:pathLst>
            </a:custGeom>
            <a:solidFill>
              <a:srgbClr val="000000">
                <a:alpha val="20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9"/>
            <p:cNvSpPr/>
            <p:nvPr/>
          </p:nvSpPr>
          <p:spPr>
            <a:xfrm>
              <a:off x="1765500" y="3350650"/>
              <a:ext cx="496225" cy="507625"/>
            </a:xfrm>
            <a:custGeom>
              <a:avLst/>
              <a:gdLst/>
              <a:ahLst/>
              <a:cxnLst/>
              <a:rect l="l" t="t" r="r" b="b"/>
              <a:pathLst>
                <a:path w="19849" h="20305" extrusionOk="0">
                  <a:moveTo>
                    <a:pt x="3222" y="4742"/>
                  </a:moveTo>
                  <a:cubicBezTo>
                    <a:pt x="3222" y="4742"/>
                    <a:pt x="5046" y="8541"/>
                    <a:pt x="5046" y="10578"/>
                  </a:cubicBezTo>
                  <a:cubicBezTo>
                    <a:pt x="5046" y="11490"/>
                    <a:pt x="0" y="11429"/>
                    <a:pt x="0" y="11429"/>
                  </a:cubicBezTo>
                  <a:cubicBezTo>
                    <a:pt x="0" y="11429"/>
                    <a:pt x="4286" y="20304"/>
                    <a:pt x="9909" y="20304"/>
                  </a:cubicBezTo>
                  <a:cubicBezTo>
                    <a:pt x="15533" y="20304"/>
                    <a:pt x="19849" y="11429"/>
                    <a:pt x="19849" y="11429"/>
                  </a:cubicBezTo>
                  <a:cubicBezTo>
                    <a:pt x="19849" y="11429"/>
                    <a:pt x="14712" y="11672"/>
                    <a:pt x="14712" y="10639"/>
                  </a:cubicBezTo>
                  <a:cubicBezTo>
                    <a:pt x="14712" y="8845"/>
                    <a:pt x="16840" y="4529"/>
                    <a:pt x="16840" y="4529"/>
                  </a:cubicBezTo>
                  <a:cubicBezTo>
                    <a:pt x="16840" y="4529"/>
                    <a:pt x="8663" y="0"/>
                    <a:pt x="3222" y="4742"/>
                  </a:cubicBezTo>
                  <a:close/>
                </a:path>
              </a:pathLst>
            </a:custGeom>
            <a:solidFill>
              <a:srgbClr val="FF96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9"/>
            <p:cNvSpPr/>
            <p:nvPr/>
          </p:nvSpPr>
          <p:spPr>
            <a:xfrm>
              <a:off x="1845275" y="3415300"/>
              <a:ext cx="341975" cy="221075"/>
            </a:xfrm>
            <a:custGeom>
              <a:avLst/>
              <a:gdLst/>
              <a:ahLst/>
              <a:cxnLst/>
              <a:rect l="l" t="t" r="r" b="b"/>
              <a:pathLst>
                <a:path w="13679" h="8843" extrusionOk="0">
                  <a:moveTo>
                    <a:pt x="6246" y="1"/>
                  </a:moveTo>
                  <a:cubicBezTo>
                    <a:pt x="4140" y="1"/>
                    <a:pt x="1905" y="545"/>
                    <a:pt x="1" y="2217"/>
                  </a:cubicBezTo>
                  <a:cubicBezTo>
                    <a:pt x="1" y="2217"/>
                    <a:pt x="31" y="2217"/>
                    <a:pt x="31" y="2247"/>
                  </a:cubicBezTo>
                  <a:cubicBezTo>
                    <a:pt x="396" y="2855"/>
                    <a:pt x="2858" y="8843"/>
                    <a:pt x="7630" y="8843"/>
                  </a:cubicBezTo>
                  <a:cubicBezTo>
                    <a:pt x="8937" y="8843"/>
                    <a:pt x="11703" y="6958"/>
                    <a:pt x="11703" y="6958"/>
                  </a:cubicBezTo>
                  <a:cubicBezTo>
                    <a:pt x="12190" y="4892"/>
                    <a:pt x="13679" y="1913"/>
                    <a:pt x="13679" y="1913"/>
                  </a:cubicBezTo>
                  <a:cubicBezTo>
                    <a:pt x="13679" y="1913"/>
                    <a:pt x="10190" y="1"/>
                    <a:pt x="6246" y="1"/>
                  </a:cubicBezTo>
                  <a:close/>
                </a:path>
              </a:pathLst>
            </a:custGeom>
            <a:solidFill>
              <a:srgbClr val="000000">
                <a:alpha val="20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9"/>
            <p:cNvSpPr/>
            <p:nvPr/>
          </p:nvSpPr>
          <p:spPr>
            <a:xfrm>
              <a:off x="1720675" y="3283025"/>
              <a:ext cx="130725" cy="165675"/>
            </a:xfrm>
            <a:custGeom>
              <a:avLst/>
              <a:gdLst/>
              <a:ahLst/>
              <a:cxnLst/>
              <a:rect l="l" t="t" r="r" b="b"/>
              <a:pathLst>
                <a:path w="5229" h="6627" extrusionOk="0">
                  <a:moveTo>
                    <a:pt x="4772" y="2736"/>
                  </a:moveTo>
                  <a:cubicBezTo>
                    <a:pt x="5228" y="4407"/>
                    <a:pt x="5137" y="5897"/>
                    <a:pt x="3951" y="6231"/>
                  </a:cubicBezTo>
                  <a:cubicBezTo>
                    <a:pt x="2796" y="6626"/>
                    <a:pt x="881" y="5714"/>
                    <a:pt x="456" y="4043"/>
                  </a:cubicBezTo>
                  <a:cubicBezTo>
                    <a:pt x="0" y="2371"/>
                    <a:pt x="608" y="730"/>
                    <a:pt x="1824" y="395"/>
                  </a:cubicBezTo>
                  <a:cubicBezTo>
                    <a:pt x="2979" y="0"/>
                    <a:pt x="4316" y="1064"/>
                    <a:pt x="4772" y="2736"/>
                  </a:cubicBezTo>
                  <a:close/>
                </a:path>
              </a:pathLst>
            </a:custGeom>
            <a:solidFill>
              <a:srgbClr val="FF96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9"/>
            <p:cNvSpPr/>
            <p:nvPr/>
          </p:nvSpPr>
          <p:spPr>
            <a:xfrm>
              <a:off x="1743450" y="3320250"/>
              <a:ext cx="72225" cy="93500"/>
            </a:xfrm>
            <a:custGeom>
              <a:avLst/>
              <a:gdLst/>
              <a:ahLst/>
              <a:cxnLst/>
              <a:rect l="l" t="t" r="r" b="b"/>
              <a:pathLst>
                <a:path w="2889" h="3740" fill="none" extrusionOk="0">
                  <a:moveTo>
                    <a:pt x="92" y="1611"/>
                  </a:moveTo>
                  <a:cubicBezTo>
                    <a:pt x="92" y="1611"/>
                    <a:pt x="1" y="0"/>
                    <a:pt x="913" y="0"/>
                  </a:cubicBezTo>
                  <a:cubicBezTo>
                    <a:pt x="1855" y="0"/>
                    <a:pt x="2888" y="2584"/>
                    <a:pt x="1855" y="3739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9"/>
            <p:cNvSpPr/>
            <p:nvPr/>
          </p:nvSpPr>
          <p:spPr>
            <a:xfrm>
              <a:off x="1773100" y="3354450"/>
              <a:ext cx="22825" cy="29650"/>
            </a:xfrm>
            <a:custGeom>
              <a:avLst/>
              <a:gdLst/>
              <a:ahLst/>
              <a:cxnLst/>
              <a:rect l="l" t="t" r="r" b="b"/>
              <a:pathLst>
                <a:path w="913" h="1186" fill="none" extrusionOk="0">
                  <a:moveTo>
                    <a:pt x="0" y="1186"/>
                  </a:moveTo>
                  <a:lnTo>
                    <a:pt x="912" y="0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9"/>
            <p:cNvSpPr/>
            <p:nvPr/>
          </p:nvSpPr>
          <p:spPr>
            <a:xfrm>
              <a:off x="2178125" y="3283025"/>
              <a:ext cx="129950" cy="165675"/>
            </a:xfrm>
            <a:custGeom>
              <a:avLst/>
              <a:gdLst/>
              <a:ahLst/>
              <a:cxnLst/>
              <a:rect l="l" t="t" r="r" b="b"/>
              <a:pathLst>
                <a:path w="5198" h="6627" extrusionOk="0">
                  <a:moveTo>
                    <a:pt x="456" y="2736"/>
                  </a:moveTo>
                  <a:cubicBezTo>
                    <a:pt x="0" y="4407"/>
                    <a:pt x="61" y="5897"/>
                    <a:pt x="1246" y="6231"/>
                  </a:cubicBezTo>
                  <a:cubicBezTo>
                    <a:pt x="2432" y="6626"/>
                    <a:pt x="4316" y="5714"/>
                    <a:pt x="4742" y="4043"/>
                  </a:cubicBezTo>
                  <a:cubicBezTo>
                    <a:pt x="5198" y="2371"/>
                    <a:pt x="4590" y="730"/>
                    <a:pt x="3374" y="395"/>
                  </a:cubicBezTo>
                  <a:cubicBezTo>
                    <a:pt x="2219" y="0"/>
                    <a:pt x="912" y="1064"/>
                    <a:pt x="456" y="2736"/>
                  </a:cubicBezTo>
                  <a:close/>
                </a:path>
              </a:pathLst>
            </a:custGeom>
            <a:solidFill>
              <a:srgbClr val="FF96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9"/>
            <p:cNvSpPr/>
            <p:nvPr/>
          </p:nvSpPr>
          <p:spPr>
            <a:xfrm>
              <a:off x="2213075" y="3320250"/>
              <a:ext cx="72225" cy="93500"/>
            </a:xfrm>
            <a:custGeom>
              <a:avLst/>
              <a:gdLst/>
              <a:ahLst/>
              <a:cxnLst/>
              <a:rect l="l" t="t" r="r" b="b"/>
              <a:pathLst>
                <a:path w="2889" h="3740" fill="none" extrusionOk="0">
                  <a:moveTo>
                    <a:pt x="2797" y="1611"/>
                  </a:moveTo>
                  <a:cubicBezTo>
                    <a:pt x="2797" y="1611"/>
                    <a:pt x="2888" y="0"/>
                    <a:pt x="1976" y="0"/>
                  </a:cubicBezTo>
                  <a:cubicBezTo>
                    <a:pt x="1034" y="0"/>
                    <a:pt x="0" y="2584"/>
                    <a:pt x="1034" y="3739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9"/>
            <p:cNvSpPr/>
            <p:nvPr/>
          </p:nvSpPr>
          <p:spPr>
            <a:xfrm>
              <a:off x="2232825" y="3354450"/>
              <a:ext cx="22825" cy="29650"/>
            </a:xfrm>
            <a:custGeom>
              <a:avLst/>
              <a:gdLst/>
              <a:ahLst/>
              <a:cxnLst/>
              <a:rect l="l" t="t" r="r" b="b"/>
              <a:pathLst>
                <a:path w="913" h="1186" fill="none" extrusionOk="0">
                  <a:moveTo>
                    <a:pt x="913" y="1186"/>
                  </a:moveTo>
                  <a:lnTo>
                    <a:pt x="1" y="0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9"/>
            <p:cNvSpPr/>
            <p:nvPr/>
          </p:nvSpPr>
          <p:spPr>
            <a:xfrm>
              <a:off x="1784500" y="3332400"/>
              <a:ext cx="110975" cy="424800"/>
            </a:xfrm>
            <a:custGeom>
              <a:avLst/>
              <a:gdLst/>
              <a:ahLst/>
              <a:cxnLst/>
              <a:rect l="l" t="t" r="r" b="b"/>
              <a:pathLst>
                <a:path w="4439" h="16992" extrusionOk="0">
                  <a:moveTo>
                    <a:pt x="0" y="1"/>
                  </a:moveTo>
                  <a:lnTo>
                    <a:pt x="0" y="16992"/>
                  </a:lnTo>
                  <a:cubicBezTo>
                    <a:pt x="0" y="16992"/>
                    <a:pt x="4438" y="7630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9"/>
            <p:cNvSpPr/>
            <p:nvPr/>
          </p:nvSpPr>
          <p:spPr>
            <a:xfrm>
              <a:off x="2130250" y="3332400"/>
              <a:ext cx="112475" cy="424800"/>
            </a:xfrm>
            <a:custGeom>
              <a:avLst/>
              <a:gdLst/>
              <a:ahLst/>
              <a:cxnLst/>
              <a:rect l="l" t="t" r="r" b="b"/>
              <a:pathLst>
                <a:path w="4499" h="16992" extrusionOk="0">
                  <a:moveTo>
                    <a:pt x="4499" y="1"/>
                  </a:moveTo>
                  <a:cubicBezTo>
                    <a:pt x="0" y="7630"/>
                    <a:pt x="4499" y="16992"/>
                    <a:pt x="4499" y="16992"/>
                  </a:cubicBezTo>
                  <a:lnTo>
                    <a:pt x="44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9"/>
            <p:cNvSpPr/>
            <p:nvPr/>
          </p:nvSpPr>
          <p:spPr>
            <a:xfrm>
              <a:off x="1781450" y="3041375"/>
              <a:ext cx="465850" cy="544100"/>
            </a:xfrm>
            <a:custGeom>
              <a:avLst/>
              <a:gdLst/>
              <a:ahLst/>
              <a:cxnLst/>
              <a:rect l="l" t="t" r="r" b="b"/>
              <a:pathLst>
                <a:path w="18634" h="21764" extrusionOk="0">
                  <a:moveTo>
                    <a:pt x="18633" y="9484"/>
                  </a:moveTo>
                  <a:cubicBezTo>
                    <a:pt x="18633" y="14742"/>
                    <a:pt x="14439" y="21763"/>
                    <a:pt x="9332" y="21763"/>
                  </a:cubicBezTo>
                  <a:cubicBezTo>
                    <a:pt x="4195" y="21763"/>
                    <a:pt x="1" y="14742"/>
                    <a:pt x="1" y="9484"/>
                  </a:cubicBezTo>
                  <a:cubicBezTo>
                    <a:pt x="1" y="4256"/>
                    <a:pt x="4195" y="0"/>
                    <a:pt x="9332" y="0"/>
                  </a:cubicBezTo>
                  <a:cubicBezTo>
                    <a:pt x="14439" y="0"/>
                    <a:pt x="18633" y="4256"/>
                    <a:pt x="18633" y="9484"/>
                  </a:cubicBezTo>
                  <a:close/>
                </a:path>
              </a:pathLst>
            </a:custGeom>
            <a:solidFill>
              <a:srgbClr val="FF96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9"/>
            <p:cNvSpPr/>
            <p:nvPr/>
          </p:nvSpPr>
          <p:spPr>
            <a:xfrm>
              <a:off x="2017025" y="3335450"/>
              <a:ext cx="25" cy="33450"/>
            </a:xfrm>
            <a:custGeom>
              <a:avLst/>
              <a:gdLst/>
              <a:ahLst/>
              <a:cxnLst/>
              <a:rect l="l" t="t" r="r" b="b"/>
              <a:pathLst>
                <a:path w="1" h="1338" fill="none" extrusionOk="0">
                  <a:moveTo>
                    <a:pt x="0" y="0"/>
                  </a:moveTo>
                  <a:lnTo>
                    <a:pt x="0" y="1338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9"/>
            <p:cNvSpPr/>
            <p:nvPr/>
          </p:nvSpPr>
          <p:spPr>
            <a:xfrm>
              <a:off x="1994225" y="3365075"/>
              <a:ext cx="72225" cy="41075"/>
            </a:xfrm>
            <a:custGeom>
              <a:avLst/>
              <a:gdLst/>
              <a:ahLst/>
              <a:cxnLst/>
              <a:rect l="l" t="t" r="r" b="b"/>
              <a:pathLst>
                <a:path w="2889" h="1643" fill="none" extrusionOk="0">
                  <a:moveTo>
                    <a:pt x="0" y="335"/>
                  </a:moveTo>
                  <a:cubicBezTo>
                    <a:pt x="0" y="335"/>
                    <a:pt x="760" y="1"/>
                    <a:pt x="1824" y="335"/>
                  </a:cubicBezTo>
                  <a:cubicBezTo>
                    <a:pt x="2888" y="669"/>
                    <a:pt x="912" y="1642"/>
                    <a:pt x="912" y="1642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9"/>
            <p:cNvSpPr/>
            <p:nvPr/>
          </p:nvSpPr>
          <p:spPr>
            <a:xfrm>
              <a:off x="1893925" y="3275525"/>
              <a:ext cx="61025" cy="36725"/>
            </a:xfrm>
            <a:custGeom>
              <a:avLst/>
              <a:gdLst/>
              <a:ahLst/>
              <a:cxnLst/>
              <a:rect l="l" t="t" r="r" b="b"/>
              <a:pathLst>
                <a:path w="2441" h="1469" extrusionOk="0">
                  <a:moveTo>
                    <a:pt x="2013" y="1"/>
                  </a:moveTo>
                  <a:cubicBezTo>
                    <a:pt x="1972" y="1"/>
                    <a:pt x="1929" y="9"/>
                    <a:pt x="1885" y="26"/>
                  </a:cubicBezTo>
                  <a:lnTo>
                    <a:pt x="274" y="695"/>
                  </a:lnTo>
                  <a:cubicBezTo>
                    <a:pt x="0" y="786"/>
                    <a:pt x="0" y="1273"/>
                    <a:pt x="304" y="1364"/>
                  </a:cubicBezTo>
                  <a:cubicBezTo>
                    <a:pt x="500" y="1423"/>
                    <a:pt x="718" y="1469"/>
                    <a:pt x="943" y="1469"/>
                  </a:cubicBezTo>
                  <a:cubicBezTo>
                    <a:pt x="1416" y="1469"/>
                    <a:pt x="1919" y="1264"/>
                    <a:pt x="2310" y="543"/>
                  </a:cubicBezTo>
                  <a:cubicBezTo>
                    <a:pt x="2440" y="283"/>
                    <a:pt x="2259" y="1"/>
                    <a:pt x="20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9"/>
            <p:cNvSpPr/>
            <p:nvPr/>
          </p:nvSpPr>
          <p:spPr>
            <a:xfrm>
              <a:off x="2073150" y="3276750"/>
              <a:ext cx="61675" cy="36850"/>
            </a:xfrm>
            <a:custGeom>
              <a:avLst/>
              <a:gdLst/>
              <a:ahLst/>
              <a:cxnLst/>
              <a:rect l="l" t="t" r="r" b="b"/>
              <a:pathLst>
                <a:path w="2467" h="1474" extrusionOk="0">
                  <a:moveTo>
                    <a:pt x="400" y="0"/>
                  </a:moveTo>
                  <a:cubicBezTo>
                    <a:pt x="166" y="0"/>
                    <a:pt x="0" y="273"/>
                    <a:pt x="126" y="525"/>
                  </a:cubicBezTo>
                  <a:cubicBezTo>
                    <a:pt x="526" y="1262"/>
                    <a:pt x="1043" y="1473"/>
                    <a:pt x="1525" y="1473"/>
                  </a:cubicBezTo>
                  <a:cubicBezTo>
                    <a:pt x="1739" y="1473"/>
                    <a:pt x="1946" y="1432"/>
                    <a:pt x="2132" y="1376"/>
                  </a:cubicBezTo>
                  <a:cubicBezTo>
                    <a:pt x="2436" y="1254"/>
                    <a:pt x="2467" y="829"/>
                    <a:pt x="2163" y="677"/>
                  </a:cubicBezTo>
                  <a:lnTo>
                    <a:pt x="552" y="38"/>
                  </a:lnTo>
                  <a:cubicBezTo>
                    <a:pt x="499" y="12"/>
                    <a:pt x="448" y="0"/>
                    <a:pt x="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9"/>
            <p:cNvSpPr/>
            <p:nvPr/>
          </p:nvSpPr>
          <p:spPr>
            <a:xfrm>
              <a:off x="1963075" y="3471475"/>
              <a:ext cx="103375" cy="14450"/>
            </a:xfrm>
            <a:custGeom>
              <a:avLst/>
              <a:gdLst/>
              <a:ahLst/>
              <a:cxnLst/>
              <a:rect l="l" t="t" r="r" b="b"/>
              <a:pathLst>
                <a:path w="4135" h="578" fill="none" extrusionOk="0">
                  <a:moveTo>
                    <a:pt x="91" y="517"/>
                  </a:moveTo>
                  <a:cubicBezTo>
                    <a:pt x="91" y="517"/>
                    <a:pt x="0" y="0"/>
                    <a:pt x="2006" y="0"/>
                  </a:cubicBezTo>
                  <a:cubicBezTo>
                    <a:pt x="4043" y="0"/>
                    <a:pt x="4134" y="578"/>
                    <a:pt x="4134" y="578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9"/>
            <p:cNvSpPr/>
            <p:nvPr/>
          </p:nvSpPr>
          <p:spPr>
            <a:xfrm>
              <a:off x="1904550" y="3346850"/>
              <a:ext cx="51700" cy="27375"/>
            </a:xfrm>
            <a:custGeom>
              <a:avLst/>
              <a:gdLst/>
              <a:ahLst/>
              <a:cxnLst/>
              <a:rect l="l" t="t" r="r" b="b"/>
              <a:pathLst>
                <a:path w="2068" h="1095" fill="none" extrusionOk="0">
                  <a:moveTo>
                    <a:pt x="1" y="0"/>
                  </a:moveTo>
                  <a:cubicBezTo>
                    <a:pt x="1" y="0"/>
                    <a:pt x="1065" y="1094"/>
                    <a:pt x="2068" y="0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9"/>
            <p:cNvSpPr/>
            <p:nvPr/>
          </p:nvSpPr>
          <p:spPr>
            <a:xfrm>
              <a:off x="2067925" y="3346850"/>
              <a:ext cx="51700" cy="27375"/>
            </a:xfrm>
            <a:custGeom>
              <a:avLst/>
              <a:gdLst/>
              <a:ahLst/>
              <a:cxnLst/>
              <a:rect l="l" t="t" r="r" b="b"/>
              <a:pathLst>
                <a:path w="2068" h="1095" fill="none" extrusionOk="0">
                  <a:moveTo>
                    <a:pt x="1" y="0"/>
                  </a:moveTo>
                  <a:cubicBezTo>
                    <a:pt x="1" y="0"/>
                    <a:pt x="1065" y="1094"/>
                    <a:pt x="2068" y="0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9"/>
            <p:cNvSpPr/>
            <p:nvPr/>
          </p:nvSpPr>
          <p:spPr>
            <a:xfrm>
              <a:off x="1706025" y="3039400"/>
              <a:ext cx="585875" cy="293025"/>
            </a:xfrm>
            <a:custGeom>
              <a:avLst/>
              <a:gdLst/>
              <a:ahLst/>
              <a:cxnLst/>
              <a:rect l="l" t="t" r="r" b="b"/>
              <a:pathLst>
                <a:path w="23435" h="11721" extrusionOk="0">
                  <a:moveTo>
                    <a:pt x="10498" y="0"/>
                  </a:moveTo>
                  <a:cubicBezTo>
                    <a:pt x="0" y="0"/>
                    <a:pt x="3170" y="11721"/>
                    <a:pt x="3170" y="11721"/>
                  </a:cubicBezTo>
                  <a:cubicBezTo>
                    <a:pt x="8884" y="11721"/>
                    <a:pt x="12440" y="2268"/>
                    <a:pt x="12440" y="2268"/>
                  </a:cubicBezTo>
                  <a:cubicBezTo>
                    <a:pt x="14082" y="10110"/>
                    <a:pt x="21468" y="11721"/>
                    <a:pt x="21468" y="11721"/>
                  </a:cubicBezTo>
                  <a:cubicBezTo>
                    <a:pt x="23434" y="1146"/>
                    <a:pt x="16623" y="30"/>
                    <a:pt x="13659" y="30"/>
                  </a:cubicBezTo>
                  <a:cubicBezTo>
                    <a:pt x="12867" y="30"/>
                    <a:pt x="12349" y="110"/>
                    <a:pt x="12349" y="110"/>
                  </a:cubicBezTo>
                  <a:cubicBezTo>
                    <a:pt x="11689" y="35"/>
                    <a:pt x="11073" y="0"/>
                    <a:pt x="104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9"/>
            <p:cNvSpPr/>
            <p:nvPr/>
          </p:nvSpPr>
          <p:spPr>
            <a:xfrm>
              <a:off x="1912925" y="2847600"/>
              <a:ext cx="206700" cy="225700"/>
            </a:xfrm>
            <a:custGeom>
              <a:avLst/>
              <a:gdLst/>
              <a:ahLst/>
              <a:cxnLst/>
              <a:rect l="l" t="t" r="r" b="b"/>
              <a:pathLst>
                <a:path w="8268" h="9028" extrusionOk="0">
                  <a:moveTo>
                    <a:pt x="4134" y="0"/>
                  </a:moveTo>
                  <a:cubicBezTo>
                    <a:pt x="1854" y="0"/>
                    <a:pt x="0" y="1399"/>
                    <a:pt x="0" y="3192"/>
                  </a:cubicBezTo>
                  <a:cubicBezTo>
                    <a:pt x="0" y="4924"/>
                    <a:pt x="1854" y="9028"/>
                    <a:pt x="4134" y="9028"/>
                  </a:cubicBezTo>
                  <a:cubicBezTo>
                    <a:pt x="6414" y="9028"/>
                    <a:pt x="8268" y="4955"/>
                    <a:pt x="8268" y="3192"/>
                  </a:cubicBezTo>
                  <a:cubicBezTo>
                    <a:pt x="8268" y="1399"/>
                    <a:pt x="6414" y="0"/>
                    <a:pt x="41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9"/>
            <p:cNvSpPr/>
            <p:nvPr/>
          </p:nvSpPr>
          <p:spPr>
            <a:xfrm>
              <a:off x="1491175" y="4703250"/>
              <a:ext cx="1101875" cy="462025"/>
            </a:xfrm>
            <a:custGeom>
              <a:avLst/>
              <a:gdLst/>
              <a:ahLst/>
              <a:cxnLst/>
              <a:rect l="l" t="t" r="r" b="b"/>
              <a:pathLst>
                <a:path w="44075" h="18481" extrusionOk="0">
                  <a:moveTo>
                    <a:pt x="40944" y="0"/>
                  </a:moveTo>
                  <a:cubicBezTo>
                    <a:pt x="36019" y="4742"/>
                    <a:pt x="28117" y="11064"/>
                    <a:pt x="21034" y="11064"/>
                  </a:cubicBezTo>
                  <a:cubicBezTo>
                    <a:pt x="14347" y="11064"/>
                    <a:pt x="6931" y="5441"/>
                    <a:pt x="1976" y="851"/>
                  </a:cubicBezTo>
                  <a:lnTo>
                    <a:pt x="1" y="7386"/>
                  </a:lnTo>
                  <a:cubicBezTo>
                    <a:pt x="1" y="7386"/>
                    <a:pt x="8025" y="18481"/>
                    <a:pt x="21186" y="18481"/>
                  </a:cubicBezTo>
                  <a:cubicBezTo>
                    <a:pt x="34378" y="18481"/>
                    <a:pt x="44074" y="7386"/>
                    <a:pt x="44074" y="7386"/>
                  </a:cubicBezTo>
                  <a:lnTo>
                    <a:pt x="409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9"/>
            <p:cNvSpPr/>
            <p:nvPr/>
          </p:nvSpPr>
          <p:spPr>
            <a:xfrm>
              <a:off x="1927350" y="3124200"/>
              <a:ext cx="319950" cy="457475"/>
            </a:xfrm>
            <a:custGeom>
              <a:avLst/>
              <a:gdLst/>
              <a:ahLst/>
              <a:cxnLst/>
              <a:rect l="l" t="t" r="r" b="b"/>
              <a:pathLst>
                <a:path w="12798" h="18299" extrusionOk="0">
                  <a:moveTo>
                    <a:pt x="10548" y="0"/>
                  </a:moveTo>
                  <a:cubicBezTo>
                    <a:pt x="7356" y="639"/>
                    <a:pt x="4530" y="2918"/>
                    <a:pt x="3375" y="6201"/>
                  </a:cubicBezTo>
                  <a:cubicBezTo>
                    <a:pt x="3314" y="6414"/>
                    <a:pt x="3253" y="6566"/>
                    <a:pt x="3223" y="6718"/>
                  </a:cubicBezTo>
                  <a:cubicBezTo>
                    <a:pt x="3010" y="6627"/>
                    <a:pt x="2827" y="6566"/>
                    <a:pt x="2615" y="6566"/>
                  </a:cubicBezTo>
                  <a:cubicBezTo>
                    <a:pt x="2574" y="6563"/>
                    <a:pt x="2534" y="6561"/>
                    <a:pt x="2494" y="6561"/>
                  </a:cubicBezTo>
                  <a:cubicBezTo>
                    <a:pt x="1270" y="6561"/>
                    <a:pt x="239" y="7896"/>
                    <a:pt x="92" y="9545"/>
                  </a:cubicBezTo>
                  <a:cubicBezTo>
                    <a:pt x="1" y="11277"/>
                    <a:pt x="1429" y="12706"/>
                    <a:pt x="2675" y="12797"/>
                  </a:cubicBezTo>
                  <a:lnTo>
                    <a:pt x="2827" y="12797"/>
                  </a:lnTo>
                  <a:cubicBezTo>
                    <a:pt x="3131" y="14803"/>
                    <a:pt x="3800" y="16779"/>
                    <a:pt x="4864" y="18298"/>
                  </a:cubicBezTo>
                  <a:cubicBezTo>
                    <a:pt x="9332" y="17204"/>
                    <a:pt x="12797" y="10912"/>
                    <a:pt x="12797" y="6171"/>
                  </a:cubicBezTo>
                  <a:cubicBezTo>
                    <a:pt x="12797" y="3800"/>
                    <a:pt x="11946" y="1642"/>
                    <a:pt x="10548" y="0"/>
                  </a:cubicBezTo>
                  <a:close/>
                </a:path>
              </a:pathLst>
            </a:custGeom>
            <a:solidFill>
              <a:srgbClr val="000000">
                <a:alpha val="20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9"/>
            <p:cNvSpPr/>
            <p:nvPr/>
          </p:nvSpPr>
          <p:spPr>
            <a:xfrm>
              <a:off x="2262475" y="3585450"/>
              <a:ext cx="53975" cy="366300"/>
            </a:xfrm>
            <a:custGeom>
              <a:avLst/>
              <a:gdLst/>
              <a:ahLst/>
              <a:cxnLst/>
              <a:rect l="l" t="t" r="r" b="b"/>
              <a:pathLst>
                <a:path w="2159" h="14652" extrusionOk="0">
                  <a:moveTo>
                    <a:pt x="0" y="0"/>
                  </a:moveTo>
                  <a:lnTo>
                    <a:pt x="0" y="14651"/>
                  </a:lnTo>
                  <a:lnTo>
                    <a:pt x="2158" y="14651"/>
                  </a:lnTo>
                  <a:lnTo>
                    <a:pt x="2158" y="0"/>
                  </a:lnTo>
                  <a:close/>
                </a:path>
              </a:pathLst>
            </a:custGeom>
            <a:solidFill>
              <a:srgbClr val="552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9"/>
            <p:cNvSpPr/>
            <p:nvPr/>
          </p:nvSpPr>
          <p:spPr>
            <a:xfrm>
              <a:off x="2262475" y="3586200"/>
              <a:ext cx="53975" cy="117050"/>
            </a:xfrm>
            <a:custGeom>
              <a:avLst/>
              <a:gdLst/>
              <a:ahLst/>
              <a:cxnLst/>
              <a:rect l="l" t="t" r="r" b="b"/>
              <a:pathLst>
                <a:path w="2159" h="4682" extrusionOk="0">
                  <a:moveTo>
                    <a:pt x="0" y="1"/>
                  </a:moveTo>
                  <a:lnTo>
                    <a:pt x="0" y="2159"/>
                  </a:lnTo>
                  <a:cubicBezTo>
                    <a:pt x="608" y="3101"/>
                    <a:pt x="1338" y="3952"/>
                    <a:pt x="2158" y="4682"/>
                  </a:cubicBezTo>
                  <a:lnTo>
                    <a:pt x="2158" y="1"/>
                  </a:lnTo>
                  <a:close/>
                </a:path>
              </a:pathLst>
            </a:custGeom>
            <a:solidFill>
              <a:srgbClr val="000000">
                <a:alpha val="20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9"/>
            <p:cNvSpPr/>
            <p:nvPr/>
          </p:nvSpPr>
          <p:spPr>
            <a:xfrm>
              <a:off x="2039825" y="3283025"/>
              <a:ext cx="120075" cy="161875"/>
            </a:xfrm>
            <a:custGeom>
              <a:avLst/>
              <a:gdLst/>
              <a:ahLst/>
              <a:cxnLst/>
              <a:rect l="l" t="t" r="r" b="b"/>
              <a:pathLst>
                <a:path w="4803" h="6475" extrusionOk="0">
                  <a:moveTo>
                    <a:pt x="4651" y="3009"/>
                  </a:moveTo>
                  <a:cubicBezTo>
                    <a:pt x="4803" y="4711"/>
                    <a:pt x="4468" y="6170"/>
                    <a:pt x="3253" y="6322"/>
                  </a:cubicBezTo>
                  <a:cubicBezTo>
                    <a:pt x="1976" y="6474"/>
                    <a:pt x="304" y="5258"/>
                    <a:pt x="152" y="3526"/>
                  </a:cubicBezTo>
                  <a:cubicBezTo>
                    <a:pt x="0" y="1824"/>
                    <a:pt x="882" y="304"/>
                    <a:pt x="2128" y="152"/>
                  </a:cubicBezTo>
                  <a:cubicBezTo>
                    <a:pt x="3405" y="0"/>
                    <a:pt x="4529" y="1307"/>
                    <a:pt x="4651" y="3009"/>
                  </a:cubicBezTo>
                  <a:close/>
                </a:path>
              </a:pathLst>
            </a:custGeom>
            <a:solidFill>
              <a:srgbClr val="FF96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9"/>
            <p:cNvSpPr/>
            <p:nvPr/>
          </p:nvSpPr>
          <p:spPr>
            <a:xfrm>
              <a:off x="2061850" y="3311125"/>
              <a:ext cx="65375" cy="99575"/>
            </a:xfrm>
            <a:custGeom>
              <a:avLst/>
              <a:gdLst/>
              <a:ahLst/>
              <a:cxnLst/>
              <a:rect l="l" t="t" r="r" b="b"/>
              <a:pathLst>
                <a:path w="2615" h="3983" fill="none" extrusionOk="0">
                  <a:moveTo>
                    <a:pt x="1" y="1581"/>
                  </a:moveTo>
                  <a:cubicBezTo>
                    <a:pt x="1" y="1581"/>
                    <a:pt x="183" y="1"/>
                    <a:pt x="1095" y="122"/>
                  </a:cubicBezTo>
                  <a:cubicBezTo>
                    <a:pt x="2007" y="274"/>
                    <a:pt x="2615" y="3040"/>
                    <a:pt x="1368" y="3982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9"/>
            <p:cNvSpPr/>
            <p:nvPr/>
          </p:nvSpPr>
          <p:spPr>
            <a:xfrm>
              <a:off x="2085400" y="3353675"/>
              <a:ext cx="27400" cy="24350"/>
            </a:xfrm>
            <a:custGeom>
              <a:avLst/>
              <a:gdLst/>
              <a:ahLst/>
              <a:cxnLst/>
              <a:rect l="l" t="t" r="r" b="b"/>
              <a:pathLst>
                <a:path w="1096" h="974" fill="none" extrusionOk="0">
                  <a:moveTo>
                    <a:pt x="1" y="973"/>
                  </a:moveTo>
                  <a:lnTo>
                    <a:pt x="1095" y="1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9"/>
            <p:cNvSpPr/>
            <p:nvPr/>
          </p:nvSpPr>
          <p:spPr>
            <a:xfrm>
              <a:off x="2478275" y="3361275"/>
              <a:ext cx="141375" cy="161900"/>
            </a:xfrm>
            <a:custGeom>
              <a:avLst/>
              <a:gdLst/>
              <a:ahLst/>
              <a:cxnLst/>
              <a:rect l="l" t="t" r="r" b="b"/>
              <a:pathLst>
                <a:path w="5655" h="6476" extrusionOk="0">
                  <a:moveTo>
                    <a:pt x="912" y="2341"/>
                  </a:moveTo>
                  <a:cubicBezTo>
                    <a:pt x="183" y="3922"/>
                    <a:pt x="1" y="5350"/>
                    <a:pt x="1095" y="5928"/>
                  </a:cubicBezTo>
                  <a:cubicBezTo>
                    <a:pt x="2189" y="6475"/>
                    <a:pt x="4195" y="5928"/>
                    <a:pt x="4925" y="4347"/>
                  </a:cubicBezTo>
                  <a:cubicBezTo>
                    <a:pt x="5654" y="2797"/>
                    <a:pt x="5350" y="1095"/>
                    <a:pt x="4226" y="517"/>
                  </a:cubicBezTo>
                  <a:cubicBezTo>
                    <a:pt x="3101" y="1"/>
                    <a:pt x="1612" y="791"/>
                    <a:pt x="912" y="2341"/>
                  </a:cubicBezTo>
                  <a:close/>
                </a:path>
              </a:pathLst>
            </a:custGeom>
            <a:solidFill>
              <a:srgbClr val="FF96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9"/>
            <p:cNvSpPr/>
            <p:nvPr/>
          </p:nvSpPr>
          <p:spPr>
            <a:xfrm>
              <a:off x="2517800" y="3399275"/>
              <a:ext cx="83600" cy="91225"/>
            </a:xfrm>
            <a:custGeom>
              <a:avLst/>
              <a:gdLst/>
              <a:ahLst/>
              <a:cxnLst/>
              <a:rect l="l" t="t" r="r" b="b"/>
              <a:pathLst>
                <a:path w="3344" h="3649" fill="none" extrusionOk="0">
                  <a:moveTo>
                    <a:pt x="2979" y="1855"/>
                  </a:moveTo>
                  <a:cubicBezTo>
                    <a:pt x="2979" y="1855"/>
                    <a:pt x="3344" y="305"/>
                    <a:pt x="2401" y="153"/>
                  </a:cubicBezTo>
                  <a:cubicBezTo>
                    <a:pt x="1490" y="1"/>
                    <a:pt x="0" y="2311"/>
                    <a:pt x="790" y="3648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9"/>
            <p:cNvSpPr/>
            <p:nvPr/>
          </p:nvSpPr>
          <p:spPr>
            <a:xfrm>
              <a:off x="2542875" y="3430425"/>
              <a:ext cx="17500" cy="32700"/>
            </a:xfrm>
            <a:custGeom>
              <a:avLst/>
              <a:gdLst/>
              <a:ahLst/>
              <a:cxnLst/>
              <a:rect l="l" t="t" r="r" b="b"/>
              <a:pathLst>
                <a:path w="700" h="1308" fill="none" extrusionOk="0">
                  <a:moveTo>
                    <a:pt x="699" y="1308"/>
                  </a:moveTo>
                  <a:lnTo>
                    <a:pt x="0" y="1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9"/>
            <p:cNvSpPr/>
            <p:nvPr/>
          </p:nvSpPr>
          <p:spPr>
            <a:xfrm>
              <a:off x="2105925" y="3330125"/>
              <a:ext cx="133000" cy="421775"/>
            </a:xfrm>
            <a:custGeom>
              <a:avLst/>
              <a:gdLst/>
              <a:ahLst/>
              <a:cxnLst/>
              <a:rect l="l" t="t" r="r" b="b"/>
              <a:pathLst>
                <a:path w="5320" h="16871" extrusionOk="0">
                  <a:moveTo>
                    <a:pt x="1" y="1"/>
                  </a:moveTo>
                  <a:lnTo>
                    <a:pt x="2007" y="16870"/>
                  </a:lnTo>
                  <a:cubicBezTo>
                    <a:pt x="2007" y="16870"/>
                    <a:pt x="5320" y="7022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9"/>
            <p:cNvSpPr/>
            <p:nvPr/>
          </p:nvSpPr>
          <p:spPr>
            <a:xfrm>
              <a:off x="2438750" y="3410675"/>
              <a:ext cx="117050" cy="424800"/>
            </a:xfrm>
            <a:custGeom>
              <a:avLst/>
              <a:gdLst/>
              <a:ahLst/>
              <a:cxnLst/>
              <a:rect l="l" t="t" r="r" b="b"/>
              <a:pathLst>
                <a:path w="4682" h="16992" extrusionOk="0">
                  <a:moveTo>
                    <a:pt x="4682" y="0"/>
                  </a:moveTo>
                  <a:lnTo>
                    <a:pt x="4682" y="0"/>
                  </a:lnTo>
                  <a:cubicBezTo>
                    <a:pt x="1" y="7478"/>
                    <a:pt x="4196" y="16931"/>
                    <a:pt x="4196" y="16992"/>
                  </a:cubicBezTo>
                  <a:lnTo>
                    <a:pt x="46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9"/>
            <p:cNvSpPr/>
            <p:nvPr/>
          </p:nvSpPr>
          <p:spPr>
            <a:xfrm>
              <a:off x="2088450" y="3061125"/>
              <a:ext cx="505350" cy="581350"/>
            </a:xfrm>
            <a:custGeom>
              <a:avLst/>
              <a:gdLst/>
              <a:ahLst/>
              <a:cxnLst/>
              <a:rect l="l" t="t" r="r" b="b"/>
              <a:pathLst>
                <a:path w="20214" h="23254" extrusionOk="0">
                  <a:moveTo>
                    <a:pt x="19271" y="11885"/>
                  </a:moveTo>
                  <a:cubicBezTo>
                    <a:pt x="18360" y="17052"/>
                    <a:pt x="13010" y="23253"/>
                    <a:pt x="7934" y="22341"/>
                  </a:cubicBezTo>
                  <a:cubicBezTo>
                    <a:pt x="2888" y="21429"/>
                    <a:pt x="1" y="13800"/>
                    <a:pt x="912" y="8602"/>
                  </a:cubicBezTo>
                  <a:cubicBezTo>
                    <a:pt x="1824" y="3435"/>
                    <a:pt x="6688" y="1"/>
                    <a:pt x="11794" y="912"/>
                  </a:cubicBezTo>
                  <a:cubicBezTo>
                    <a:pt x="16840" y="1824"/>
                    <a:pt x="20214" y="6718"/>
                    <a:pt x="19271" y="11885"/>
                  </a:cubicBezTo>
                  <a:close/>
                </a:path>
              </a:pathLst>
            </a:custGeom>
            <a:solidFill>
              <a:srgbClr val="FF96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9"/>
            <p:cNvSpPr/>
            <p:nvPr/>
          </p:nvSpPr>
          <p:spPr>
            <a:xfrm>
              <a:off x="2327825" y="3373450"/>
              <a:ext cx="6100" cy="32700"/>
            </a:xfrm>
            <a:custGeom>
              <a:avLst/>
              <a:gdLst/>
              <a:ahLst/>
              <a:cxnLst/>
              <a:rect l="l" t="t" r="r" b="b"/>
              <a:pathLst>
                <a:path w="244" h="1308" fill="none" extrusionOk="0">
                  <a:moveTo>
                    <a:pt x="243" y="0"/>
                  </a:moveTo>
                  <a:lnTo>
                    <a:pt x="0" y="1307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9"/>
            <p:cNvSpPr/>
            <p:nvPr/>
          </p:nvSpPr>
          <p:spPr>
            <a:xfrm>
              <a:off x="2305025" y="3400800"/>
              <a:ext cx="69175" cy="41050"/>
            </a:xfrm>
            <a:custGeom>
              <a:avLst/>
              <a:gdLst/>
              <a:ahLst/>
              <a:cxnLst/>
              <a:rect l="l" t="t" r="r" b="b"/>
              <a:pathLst>
                <a:path w="2767" h="1642" fill="none" extrusionOk="0">
                  <a:moveTo>
                    <a:pt x="0" y="244"/>
                  </a:moveTo>
                  <a:cubicBezTo>
                    <a:pt x="0" y="244"/>
                    <a:pt x="791" y="0"/>
                    <a:pt x="1794" y="547"/>
                  </a:cubicBezTo>
                  <a:cubicBezTo>
                    <a:pt x="2766" y="1064"/>
                    <a:pt x="639" y="1642"/>
                    <a:pt x="639" y="1642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9"/>
            <p:cNvSpPr/>
            <p:nvPr/>
          </p:nvSpPr>
          <p:spPr>
            <a:xfrm>
              <a:off x="2229800" y="3280925"/>
              <a:ext cx="63975" cy="33100"/>
            </a:xfrm>
            <a:custGeom>
              <a:avLst/>
              <a:gdLst/>
              <a:ahLst/>
              <a:cxnLst/>
              <a:rect l="l" t="t" r="r" b="b"/>
              <a:pathLst>
                <a:path w="2559" h="1324" extrusionOk="0">
                  <a:moveTo>
                    <a:pt x="1111" y="0"/>
                  </a:moveTo>
                  <a:cubicBezTo>
                    <a:pt x="875" y="0"/>
                    <a:pt x="607" y="52"/>
                    <a:pt x="304" y="175"/>
                  </a:cubicBezTo>
                  <a:cubicBezTo>
                    <a:pt x="0" y="266"/>
                    <a:pt x="0" y="722"/>
                    <a:pt x="304" y="814"/>
                  </a:cubicBezTo>
                  <a:lnTo>
                    <a:pt x="1976" y="1300"/>
                  </a:lnTo>
                  <a:cubicBezTo>
                    <a:pt x="2025" y="1316"/>
                    <a:pt x="2073" y="1324"/>
                    <a:pt x="2117" y="1324"/>
                  </a:cubicBezTo>
                  <a:cubicBezTo>
                    <a:pt x="2399" y="1324"/>
                    <a:pt x="2559" y="1019"/>
                    <a:pt x="2401" y="783"/>
                  </a:cubicBezTo>
                  <a:cubicBezTo>
                    <a:pt x="2157" y="383"/>
                    <a:pt x="1751" y="0"/>
                    <a:pt x="11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9"/>
            <p:cNvSpPr/>
            <p:nvPr/>
          </p:nvSpPr>
          <p:spPr>
            <a:xfrm>
              <a:off x="2395450" y="3315100"/>
              <a:ext cx="65775" cy="28875"/>
            </a:xfrm>
            <a:custGeom>
              <a:avLst/>
              <a:gdLst/>
              <a:ahLst/>
              <a:cxnLst/>
              <a:rect l="l" t="t" r="r" b="b"/>
              <a:pathLst>
                <a:path w="2631" h="1155" extrusionOk="0">
                  <a:moveTo>
                    <a:pt x="1256" y="1"/>
                  </a:moveTo>
                  <a:cubicBezTo>
                    <a:pt x="876" y="1"/>
                    <a:pt x="539" y="156"/>
                    <a:pt x="274" y="328"/>
                  </a:cubicBezTo>
                  <a:cubicBezTo>
                    <a:pt x="0" y="510"/>
                    <a:pt x="122" y="966"/>
                    <a:pt x="426" y="966"/>
                  </a:cubicBezTo>
                  <a:lnTo>
                    <a:pt x="2158" y="1149"/>
                  </a:lnTo>
                  <a:cubicBezTo>
                    <a:pt x="2180" y="1153"/>
                    <a:pt x="2201" y="1155"/>
                    <a:pt x="2222" y="1155"/>
                  </a:cubicBezTo>
                  <a:cubicBezTo>
                    <a:pt x="2511" y="1155"/>
                    <a:pt x="2631" y="768"/>
                    <a:pt x="2432" y="541"/>
                  </a:cubicBezTo>
                  <a:cubicBezTo>
                    <a:pt x="2018" y="141"/>
                    <a:pt x="1618" y="1"/>
                    <a:pt x="12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9"/>
            <p:cNvSpPr/>
            <p:nvPr/>
          </p:nvSpPr>
          <p:spPr>
            <a:xfrm>
              <a:off x="2242700" y="3484425"/>
              <a:ext cx="133775" cy="80950"/>
            </a:xfrm>
            <a:custGeom>
              <a:avLst/>
              <a:gdLst/>
              <a:ahLst/>
              <a:cxnLst/>
              <a:rect l="l" t="t" r="r" b="b"/>
              <a:pathLst>
                <a:path w="5351" h="3238" extrusionOk="0">
                  <a:moveTo>
                    <a:pt x="1213" y="1"/>
                  </a:moveTo>
                  <a:cubicBezTo>
                    <a:pt x="49" y="1"/>
                    <a:pt x="31" y="424"/>
                    <a:pt x="31" y="424"/>
                  </a:cubicBezTo>
                  <a:cubicBezTo>
                    <a:pt x="31" y="424"/>
                    <a:pt x="1" y="2400"/>
                    <a:pt x="1885" y="3038"/>
                  </a:cubicBezTo>
                  <a:cubicBezTo>
                    <a:pt x="2309" y="3178"/>
                    <a:pt x="2684" y="3237"/>
                    <a:pt x="3015" y="3237"/>
                  </a:cubicBezTo>
                  <a:cubicBezTo>
                    <a:pt x="4849" y="3237"/>
                    <a:pt x="5351" y="1427"/>
                    <a:pt x="5351" y="1427"/>
                  </a:cubicBezTo>
                  <a:cubicBezTo>
                    <a:pt x="5351" y="1427"/>
                    <a:pt x="5320" y="607"/>
                    <a:pt x="2676" y="151"/>
                  </a:cubicBezTo>
                  <a:cubicBezTo>
                    <a:pt x="2053" y="42"/>
                    <a:pt x="1577" y="1"/>
                    <a:pt x="12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9"/>
            <p:cNvSpPr/>
            <p:nvPr/>
          </p:nvSpPr>
          <p:spPr>
            <a:xfrm>
              <a:off x="2083650" y="3068500"/>
              <a:ext cx="592975" cy="342200"/>
            </a:xfrm>
            <a:custGeom>
              <a:avLst/>
              <a:gdLst/>
              <a:ahLst/>
              <a:cxnLst/>
              <a:rect l="l" t="t" r="r" b="b"/>
              <a:pathLst>
                <a:path w="23719" h="13688" extrusionOk="0">
                  <a:moveTo>
                    <a:pt x="8176" y="0"/>
                  </a:moveTo>
                  <a:cubicBezTo>
                    <a:pt x="1" y="0"/>
                    <a:pt x="922" y="10466"/>
                    <a:pt x="922" y="10466"/>
                  </a:cubicBezTo>
                  <a:cubicBezTo>
                    <a:pt x="1219" y="10517"/>
                    <a:pt x="1516" y="10542"/>
                    <a:pt x="1810" y="10542"/>
                  </a:cubicBezTo>
                  <a:cubicBezTo>
                    <a:pt x="7053" y="10542"/>
                    <a:pt x="11713" y="2775"/>
                    <a:pt x="11713" y="2775"/>
                  </a:cubicBezTo>
                  <a:cubicBezTo>
                    <a:pt x="11925" y="10770"/>
                    <a:pt x="18886" y="13687"/>
                    <a:pt x="18886" y="13687"/>
                  </a:cubicBezTo>
                  <a:cubicBezTo>
                    <a:pt x="23719" y="891"/>
                    <a:pt x="11986" y="617"/>
                    <a:pt x="11986" y="617"/>
                  </a:cubicBezTo>
                  <a:cubicBezTo>
                    <a:pt x="10536" y="189"/>
                    <a:pt x="9274" y="0"/>
                    <a:pt x="8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9"/>
            <p:cNvSpPr/>
            <p:nvPr/>
          </p:nvSpPr>
          <p:spPr>
            <a:xfrm>
              <a:off x="2327050" y="2921525"/>
              <a:ext cx="242450" cy="217925"/>
            </a:xfrm>
            <a:custGeom>
              <a:avLst/>
              <a:gdLst/>
              <a:ahLst/>
              <a:cxnLst/>
              <a:rect l="l" t="t" r="r" b="b"/>
              <a:pathLst>
                <a:path w="9698" h="8717" extrusionOk="0">
                  <a:moveTo>
                    <a:pt x="4349" y="1"/>
                  </a:moveTo>
                  <a:cubicBezTo>
                    <a:pt x="3338" y="1"/>
                    <a:pt x="2428" y="381"/>
                    <a:pt x="1885" y="1147"/>
                  </a:cubicBezTo>
                  <a:cubicBezTo>
                    <a:pt x="882" y="2575"/>
                    <a:pt x="1" y="6983"/>
                    <a:pt x="1855" y="8320"/>
                  </a:cubicBezTo>
                  <a:cubicBezTo>
                    <a:pt x="2250" y="8598"/>
                    <a:pt x="2738" y="8717"/>
                    <a:pt x="3272" y="8717"/>
                  </a:cubicBezTo>
                  <a:cubicBezTo>
                    <a:pt x="5248" y="8717"/>
                    <a:pt x="7850" y="7098"/>
                    <a:pt x="8664" y="5949"/>
                  </a:cubicBezTo>
                  <a:cubicBezTo>
                    <a:pt x="9697" y="4521"/>
                    <a:pt x="8998" y="2271"/>
                    <a:pt x="7144" y="934"/>
                  </a:cubicBezTo>
                  <a:cubicBezTo>
                    <a:pt x="6263" y="313"/>
                    <a:pt x="5265" y="1"/>
                    <a:pt x="43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9"/>
            <p:cNvSpPr/>
            <p:nvPr/>
          </p:nvSpPr>
          <p:spPr>
            <a:xfrm>
              <a:off x="2217625" y="3339250"/>
              <a:ext cx="53225" cy="44850"/>
            </a:xfrm>
            <a:custGeom>
              <a:avLst/>
              <a:gdLst/>
              <a:ahLst/>
              <a:cxnLst/>
              <a:rect l="l" t="t" r="r" b="b"/>
              <a:pathLst>
                <a:path w="2129" h="1794" fill="none" extrusionOk="0">
                  <a:moveTo>
                    <a:pt x="1" y="1247"/>
                  </a:moveTo>
                  <a:cubicBezTo>
                    <a:pt x="1" y="1247"/>
                    <a:pt x="1521" y="0"/>
                    <a:pt x="2129" y="1794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9"/>
            <p:cNvSpPr/>
            <p:nvPr/>
          </p:nvSpPr>
          <p:spPr>
            <a:xfrm>
              <a:off x="2406075" y="3384075"/>
              <a:ext cx="53225" cy="37275"/>
            </a:xfrm>
            <a:custGeom>
              <a:avLst/>
              <a:gdLst/>
              <a:ahLst/>
              <a:cxnLst/>
              <a:rect l="l" t="t" r="r" b="b"/>
              <a:pathLst>
                <a:path w="2129" h="1491" fill="none" extrusionOk="0">
                  <a:moveTo>
                    <a:pt x="1" y="1064"/>
                  </a:moveTo>
                  <a:cubicBezTo>
                    <a:pt x="1" y="1064"/>
                    <a:pt x="1430" y="1"/>
                    <a:pt x="2129" y="1490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9"/>
            <p:cNvSpPr/>
            <p:nvPr/>
          </p:nvSpPr>
          <p:spPr>
            <a:xfrm>
              <a:off x="2165200" y="3846850"/>
              <a:ext cx="476475" cy="775875"/>
            </a:xfrm>
            <a:custGeom>
              <a:avLst/>
              <a:gdLst/>
              <a:ahLst/>
              <a:cxnLst/>
              <a:rect l="l" t="t" r="r" b="b"/>
              <a:pathLst>
                <a:path w="19059" h="31035" extrusionOk="0">
                  <a:moveTo>
                    <a:pt x="19059" y="21916"/>
                  </a:moveTo>
                  <a:cubicBezTo>
                    <a:pt x="19059" y="21916"/>
                    <a:pt x="14195" y="11642"/>
                    <a:pt x="10396" y="5685"/>
                  </a:cubicBezTo>
                  <a:lnTo>
                    <a:pt x="8633" y="365"/>
                  </a:lnTo>
                  <a:cubicBezTo>
                    <a:pt x="8633" y="365"/>
                    <a:pt x="2736" y="1"/>
                    <a:pt x="1490" y="1368"/>
                  </a:cubicBezTo>
                  <a:cubicBezTo>
                    <a:pt x="244" y="2736"/>
                    <a:pt x="1" y="4317"/>
                    <a:pt x="152" y="6171"/>
                  </a:cubicBezTo>
                  <a:cubicBezTo>
                    <a:pt x="304" y="8055"/>
                    <a:pt x="4043" y="9606"/>
                    <a:pt x="4043" y="9606"/>
                  </a:cubicBezTo>
                  <a:cubicBezTo>
                    <a:pt x="4043" y="9606"/>
                    <a:pt x="6779" y="24104"/>
                    <a:pt x="11551" y="26992"/>
                  </a:cubicBezTo>
                  <a:cubicBezTo>
                    <a:pt x="18299" y="31034"/>
                    <a:pt x="19059" y="21916"/>
                    <a:pt x="19059" y="21916"/>
                  </a:cubicBezTo>
                  <a:close/>
                </a:path>
              </a:pathLst>
            </a:custGeom>
            <a:solidFill>
              <a:srgbClr val="FF96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9"/>
            <p:cNvSpPr/>
            <p:nvPr/>
          </p:nvSpPr>
          <p:spPr>
            <a:xfrm>
              <a:off x="2182675" y="3901575"/>
              <a:ext cx="76025" cy="15975"/>
            </a:xfrm>
            <a:custGeom>
              <a:avLst/>
              <a:gdLst/>
              <a:ahLst/>
              <a:cxnLst/>
              <a:rect l="l" t="t" r="r" b="b"/>
              <a:pathLst>
                <a:path w="3041" h="639" fill="none" extrusionOk="0">
                  <a:moveTo>
                    <a:pt x="1" y="638"/>
                  </a:moveTo>
                  <a:cubicBezTo>
                    <a:pt x="1" y="638"/>
                    <a:pt x="1186" y="0"/>
                    <a:pt x="3040" y="30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9"/>
            <p:cNvSpPr/>
            <p:nvPr/>
          </p:nvSpPr>
          <p:spPr>
            <a:xfrm>
              <a:off x="2168250" y="3947925"/>
              <a:ext cx="82075" cy="9900"/>
            </a:xfrm>
            <a:custGeom>
              <a:avLst/>
              <a:gdLst/>
              <a:ahLst/>
              <a:cxnLst/>
              <a:rect l="l" t="t" r="r" b="b"/>
              <a:pathLst>
                <a:path w="3283" h="396" fill="none" extrusionOk="0">
                  <a:moveTo>
                    <a:pt x="0" y="395"/>
                  </a:moveTo>
                  <a:cubicBezTo>
                    <a:pt x="0" y="395"/>
                    <a:pt x="2432" y="0"/>
                    <a:pt x="3283" y="213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9"/>
            <p:cNvSpPr/>
            <p:nvPr/>
          </p:nvSpPr>
          <p:spPr>
            <a:xfrm>
              <a:off x="2175850" y="4017075"/>
              <a:ext cx="65375" cy="2300"/>
            </a:xfrm>
            <a:custGeom>
              <a:avLst/>
              <a:gdLst/>
              <a:ahLst/>
              <a:cxnLst/>
              <a:rect l="l" t="t" r="r" b="b"/>
              <a:pathLst>
                <a:path w="2615" h="92" fill="none" extrusionOk="0">
                  <a:moveTo>
                    <a:pt x="0" y="91"/>
                  </a:moveTo>
                  <a:lnTo>
                    <a:pt x="2614" y="0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9"/>
            <p:cNvSpPr/>
            <p:nvPr/>
          </p:nvSpPr>
          <p:spPr>
            <a:xfrm>
              <a:off x="2424325" y="3988950"/>
              <a:ext cx="187725" cy="345025"/>
            </a:xfrm>
            <a:custGeom>
              <a:avLst/>
              <a:gdLst/>
              <a:ahLst/>
              <a:cxnLst/>
              <a:rect l="l" t="t" r="r" b="b"/>
              <a:pathLst>
                <a:path w="7509" h="13801" fill="none" extrusionOk="0">
                  <a:moveTo>
                    <a:pt x="0" y="1"/>
                  </a:moveTo>
                  <a:lnTo>
                    <a:pt x="7508" y="13800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8" name="Google Shape;258;p39"/>
          <p:cNvGrpSpPr/>
          <p:nvPr/>
        </p:nvGrpSpPr>
        <p:grpSpPr>
          <a:xfrm>
            <a:off x="5577296" y="2190747"/>
            <a:ext cx="2828423" cy="2591172"/>
            <a:chOff x="5701032" y="2381650"/>
            <a:chExt cx="2905118" cy="2661434"/>
          </a:xfrm>
        </p:grpSpPr>
        <p:sp>
          <p:nvSpPr>
            <p:cNvPr id="259" name="Google Shape;259;p39"/>
            <p:cNvSpPr/>
            <p:nvPr/>
          </p:nvSpPr>
          <p:spPr>
            <a:xfrm flipH="1">
              <a:off x="5701032" y="3239749"/>
              <a:ext cx="2355916" cy="1803335"/>
            </a:xfrm>
            <a:custGeom>
              <a:avLst/>
              <a:gdLst/>
              <a:ahLst/>
              <a:cxnLst/>
              <a:rect l="l" t="t" r="r" b="b"/>
              <a:pathLst>
                <a:path w="77753" h="59516" fill="none" extrusionOk="0">
                  <a:moveTo>
                    <a:pt x="0" y="21430"/>
                  </a:moveTo>
                  <a:cubicBezTo>
                    <a:pt x="3313" y="17144"/>
                    <a:pt x="13314" y="19029"/>
                    <a:pt x="10852" y="33679"/>
                  </a:cubicBezTo>
                  <a:cubicBezTo>
                    <a:pt x="10152" y="37722"/>
                    <a:pt x="6748" y="51947"/>
                    <a:pt x="15958" y="55351"/>
                  </a:cubicBezTo>
                  <a:cubicBezTo>
                    <a:pt x="27478" y="59515"/>
                    <a:pt x="36354" y="46871"/>
                    <a:pt x="30791" y="39941"/>
                  </a:cubicBezTo>
                  <a:cubicBezTo>
                    <a:pt x="28967" y="37661"/>
                    <a:pt x="24074" y="39242"/>
                    <a:pt x="26049" y="44713"/>
                  </a:cubicBezTo>
                  <a:cubicBezTo>
                    <a:pt x="27235" y="48056"/>
                    <a:pt x="31156" y="50670"/>
                    <a:pt x="36445" y="50549"/>
                  </a:cubicBezTo>
                  <a:cubicBezTo>
                    <a:pt x="60913" y="49971"/>
                    <a:pt x="59941" y="7387"/>
                    <a:pt x="77752" y="1"/>
                  </a:cubicBez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9"/>
            <p:cNvSpPr/>
            <p:nvPr/>
          </p:nvSpPr>
          <p:spPr>
            <a:xfrm>
              <a:off x="7797775" y="2381650"/>
              <a:ext cx="808375" cy="1715200"/>
            </a:xfrm>
            <a:custGeom>
              <a:avLst/>
              <a:gdLst/>
              <a:ahLst/>
              <a:cxnLst/>
              <a:rect l="l" t="t" r="r" b="b"/>
              <a:pathLst>
                <a:path w="32335" h="68608" extrusionOk="0">
                  <a:moveTo>
                    <a:pt x="0" y="0"/>
                  </a:moveTo>
                  <a:cubicBezTo>
                    <a:pt x="5668" y="8502"/>
                    <a:pt x="13869" y="15232"/>
                    <a:pt x="18938" y="24103"/>
                  </a:cubicBezTo>
                  <a:cubicBezTo>
                    <a:pt x="22693" y="30674"/>
                    <a:pt x="23992" y="38381"/>
                    <a:pt x="26973" y="45337"/>
                  </a:cubicBezTo>
                  <a:cubicBezTo>
                    <a:pt x="29478" y="51182"/>
                    <a:pt x="32927" y="57392"/>
                    <a:pt x="32138" y="63702"/>
                  </a:cubicBezTo>
                  <a:cubicBezTo>
                    <a:pt x="31525" y="68605"/>
                    <a:pt x="22210" y="69643"/>
                    <a:pt x="17791" y="67432"/>
                  </a:cubicBezTo>
                  <a:cubicBezTo>
                    <a:pt x="14585" y="65828"/>
                    <a:pt x="12580" y="62505"/>
                    <a:pt x="10043" y="59972"/>
                  </a:cubicBez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261" name="Google Shape;261;p39"/>
          <p:cNvGrpSpPr/>
          <p:nvPr/>
        </p:nvGrpSpPr>
        <p:grpSpPr>
          <a:xfrm>
            <a:off x="2721375" y="235200"/>
            <a:ext cx="2257058" cy="1384056"/>
            <a:chOff x="4335875" y="50225"/>
            <a:chExt cx="2257058" cy="1384056"/>
          </a:xfrm>
        </p:grpSpPr>
        <p:sp>
          <p:nvSpPr>
            <p:cNvPr id="262" name="Google Shape;262;p39"/>
            <p:cNvSpPr/>
            <p:nvPr/>
          </p:nvSpPr>
          <p:spPr>
            <a:xfrm>
              <a:off x="4335875" y="50225"/>
              <a:ext cx="2219866" cy="1282595"/>
            </a:xfrm>
            <a:custGeom>
              <a:avLst/>
              <a:gdLst/>
              <a:ahLst/>
              <a:cxnLst/>
              <a:rect l="l" t="t" r="r" b="b"/>
              <a:pathLst>
                <a:path w="64592" h="37320" extrusionOk="0">
                  <a:moveTo>
                    <a:pt x="35108" y="2517"/>
                  </a:moveTo>
                  <a:cubicBezTo>
                    <a:pt x="35503" y="3550"/>
                    <a:pt x="35807" y="4918"/>
                    <a:pt x="36111" y="6407"/>
                  </a:cubicBezTo>
                  <a:lnTo>
                    <a:pt x="36232" y="6954"/>
                  </a:lnTo>
                  <a:cubicBezTo>
                    <a:pt x="35776" y="6711"/>
                    <a:pt x="35320" y="6559"/>
                    <a:pt x="34834" y="6468"/>
                  </a:cubicBezTo>
                  <a:cubicBezTo>
                    <a:pt x="34566" y="6433"/>
                    <a:pt x="34282" y="6416"/>
                    <a:pt x="33988" y="6416"/>
                  </a:cubicBezTo>
                  <a:cubicBezTo>
                    <a:pt x="32478" y="6416"/>
                    <a:pt x="30676" y="6860"/>
                    <a:pt x="29150" y="7623"/>
                  </a:cubicBezTo>
                  <a:cubicBezTo>
                    <a:pt x="28624" y="7422"/>
                    <a:pt x="28044" y="7308"/>
                    <a:pt x="27412" y="7308"/>
                  </a:cubicBezTo>
                  <a:cubicBezTo>
                    <a:pt x="26802" y="7308"/>
                    <a:pt x="26144" y="7414"/>
                    <a:pt x="25442" y="7653"/>
                  </a:cubicBezTo>
                  <a:cubicBezTo>
                    <a:pt x="25016" y="7805"/>
                    <a:pt x="24682" y="7957"/>
                    <a:pt x="24347" y="8140"/>
                  </a:cubicBezTo>
                  <a:cubicBezTo>
                    <a:pt x="24378" y="8018"/>
                    <a:pt x="24378" y="7866"/>
                    <a:pt x="24439" y="7775"/>
                  </a:cubicBezTo>
                  <a:cubicBezTo>
                    <a:pt x="24773" y="6316"/>
                    <a:pt x="25776" y="5100"/>
                    <a:pt x="27478" y="4188"/>
                  </a:cubicBezTo>
                  <a:cubicBezTo>
                    <a:pt x="29393" y="3124"/>
                    <a:pt x="32038" y="2608"/>
                    <a:pt x="34834" y="2608"/>
                  </a:cubicBezTo>
                  <a:cubicBezTo>
                    <a:pt x="34895" y="2608"/>
                    <a:pt x="34986" y="2608"/>
                    <a:pt x="35108" y="2517"/>
                  </a:cubicBezTo>
                  <a:close/>
                  <a:moveTo>
                    <a:pt x="35472" y="2577"/>
                  </a:moveTo>
                  <a:cubicBezTo>
                    <a:pt x="38056" y="2669"/>
                    <a:pt x="40792" y="3155"/>
                    <a:pt x="43345" y="4097"/>
                  </a:cubicBezTo>
                  <a:cubicBezTo>
                    <a:pt x="45837" y="5070"/>
                    <a:pt x="47205" y="6042"/>
                    <a:pt x="47934" y="7106"/>
                  </a:cubicBezTo>
                  <a:cubicBezTo>
                    <a:pt x="46810" y="7471"/>
                    <a:pt x="45746" y="7988"/>
                    <a:pt x="44834" y="8626"/>
                  </a:cubicBezTo>
                  <a:cubicBezTo>
                    <a:pt x="43527" y="7319"/>
                    <a:pt x="41916" y="6498"/>
                    <a:pt x="40427" y="6498"/>
                  </a:cubicBezTo>
                  <a:cubicBezTo>
                    <a:pt x="39424" y="6498"/>
                    <a:pt x="38147" y="6894"/>
                    <a:pt x="36931" y="7532"/>
                  </a:cubicBezTo>
                  <a:cubicBezTo>
                    <a:pt x="36840" y="7471"/>
                    <a:pt x="36718" y="7380"/>
                    <a:pt x="36658" y="7319"/>
                  </a:cubicBezTo>
                  <a:cubicBezTo>
                    <a:pt x="36627" y="7015"/>
                    <a:pt x="36536" y="6650"/>
                    <a:pt x="36475" y="6346"/>
                  </a:cubicBezTo>
                  <a:cubicBezTo>
                    <a:pt x="36171" y="4948"/>
                    <a:pt x="35867" y="3611"/>
                    <a:pt x="35472" y="2577"/>
                  </a:cubicBezTo>
                  <a:close/>
                  <a:moveTo>
                    <a:pt x="13223" y="8383"/>
                  </a:moveTo>
                  <a:cubicBezTo>
                    <a:pt x="15381" y="8383"/>
                    <a:pt x="16779" y="9751"/>
                    <a:pt x="16840" y="9903"/>
                  </a:cubicBezTo>
                  <a:lnTo>
                    <a:pt x="16870" y="9933"/>
                  </a:lnTo>
                  <a:lnTo>
                    <a:pt x="16900" y="9933"/>
                  </a:lnTo>
                  <a:cubicBezTo>
                    <a:pt x="16931" y="9933"/>
                    <a:pt x="17052" y="9963"/>
                    <a:pt x="17052" y="10055"/>
                  </a:cubicBezTo>
                  <a:cubicBezTo>
                    <a:pt x="17083" y="10085"/>
                    <a:pt x="17083" y="10359"/>
                    <a:pt x="16293" y="10967"/>
                  </a:cubicBezTo>
                  <a:cubicBezTo>
                    <a:pt x="15849" y="11307"/>
                    <a:pt x="15521" y="11419"/>
                    <a:pt x="15146" y="11419"/>
                  </a:cubicBezTo>
                  <a:cubicBezTo>
                    <a:pt x="14853" y="11419"/>
                    <a:pt x="14531" y="11351"/>
                    <a:pt x="14104" y="11271"/>
                  </a:cubicBezTo>
                  <a:cubicBezTo>
                    <a:pt x="13375" y="11119"/>
                    <a:pt x="12402" y="10906"/>
                    <a:pt x="10882" y="10906"/>
                  </a:cubicBezTo>
                  <a:cubicBezTo>
                    <a:pt x="9545" y="10906"/>
                    <a:pt x="8511" y="11878"/>
                    <a:pt x="7751" y="12881"/>
                  </a:cubicBezTo>
                  <a:cubicBezTo>
                    <a:pt x="7903" y="11726"/>
                    <a:pt x="8390" y="10571"/>
                    <a:pt x="9545" y="9751"/>
                  </a:cubicBezTo>
                  <a:cubicBezTo>
                    <a:pt x="10913" y="8717"/>
                    <a:pt x="12159" y="8383"/>
                    <a:pt x="13223" y="8383"/>
                  </a:cubicBezTo>
                  <a:close/>
                  <a:moveTo>
                    <a:pt x="36899" y="8096"/>
                  </a:moveTo>
                  <a:cubicBezTo>
                    <a:pt x="36901" y="8096"/>
                    <a:pt x="36901" y="8099"/>
                    <a:pt x="36901" y="8109"/>
                  </a:cubicBezTo>
                  <a:cubicBezTo>
                    <a:pt x="37235" y="8413"/>
                    <a:pt x="37539" y="8778"/>
                    <a:pt x="37813" y="9204"/>
                  </a:cubicBezTo>
                  <a:cubicBezTo>
                    <a:pt x="38785" y="10723"/>
                    <a:pt x="39272" y="12669"/>
                    <a:pt x="39059" y="14036"/>
                  </a:cubicBezTo>
                  <a:cubicBezTo>
                    <a:pt x="37965" y="12274"/>
                    <a:pt x="37296" y="10146"/>
                    <a:pt x="36840" y="8109"/>
                  </a:cubicBezTo>
                  <a:cubicBezTo>
                    <a:pt x="36881" y="8109"/>
                    <a:pt x="36894" y="8096"/>
                    <a:pt x="36899" y="8096"/>
                  </a:cubicBezTo>
                  <a:close/>
                  <a:moveTo>
                    <a:pt x="29180" y="8079"/>
                  </a:moveTo>
                  <a:cubicBezTo>
                    <a:pt x="30335" y="8565"/>
                    <a:pt x="31217" y="9477"/>
                    <a:pt x="31764" y="10419"/>
                  </a:cubicBezTo>
                  <a:cubicBezTo>
                    <a:pt x="32676" y="12122"/>
                    <a:pt x="32676" y="14006"/>
                    <a:pt x="31673" y="14796"/>
                  </a:cubicBezTo>
                  <a:cubicBezTo>
                    <a:pt x="31006" y="15352"/>
                    <a:pt x="30215" y="15637"/>
                    <a:pt x="29409" y="15637"/>
                  </a:cubicBezTo>
                  <a:cubicBezTo>
                    <a:pt x="28893" y="15637"/>
                    <a:pt x="28372" y="15520"/>
                    <a:pt x="27873" y="15283"/>
                  </a:cubicBezTo>
                  <a:cubicBezTo>
                    <a:pt x="26627" y="14705"/>
                    <a:pt x="25898" y="13459"/>
                    <a:pt x="25898" y="11970"/>
                  </a:cubicBezTo>
                  <a:cubicBezTo>
                    <a:pt x="25898" y="11027"/>
                    <a:pt x="26445" y="10055"/>
                    <a:pt x="27417" y="9204"/>
                  </a:cubicBezTo>
                  <a:cubicBezTo>
                    <a:pt x="27904" y="8778"/>
                    <a:pt x="28542" y="8383"/>
                    <a:pt x="29180" y="8079"/>
                  </a:cubicBezTo>
                  <a:close/>
                  <a:moveTo>
                    <a:pt x="31338" y="358"/>
                  </a:moveTo>
                  <a:cubicBezTo>
                    <a:pt x="32433" y="358"/>
                    <a:pt x="33375" y="571"/>
                    <a:pt x="34013" y="997"/>
                  </a:cubicBezTo>
                  <a:cubicBezTo>
                    <a:pt x="34378" y="1270"/>
                    <a:pt x="34652" y="1696"/>
                    <a:pt x="34925" y="2213"/>
                  </a:cubicBezTo>
                  <a:cubicBezTo>
                    <a:pt x="34849" y="2212"/>
                    <a:pt x="34773" y="2211"/>
                    <a:pt x="34698" y="2211"/>
                  </a:cubicBezTo>
                  <a:cubicBezTo>
                    <a:pt x="31896" y="2211"/>
                    <a:pt x="29278" y="2759"/>
                    <a:pt x="27265" y="3854"/>
                  </a:cubicBezTo>
                  <a:cubicBezTo>
                    <a:pt x="25502" y="4796"/>
                    <a:pt x="24378" y="6134"/>
                    <a:pt x="24043" y="7684"/>
                  </a:cubicBezTo>
                  <a:cubicBezTo>
                    <a:pt x="23983" y="7957"/>
                    <a:pt x="23922" y="8170"/>
                    <a:pt x="23891" y="8413"/>
                  </a:cubicBezTo>
                  <a:cubicBezTo>
                    <a:pt x="21186" y="10146"/>
                    <a:pt x="20822" y="13307"/>
                    <a:pt x="20518" y="15982"/>
                  </a:cubicBezTo>
                  <a:cubicBezTo>
                    <a:pt x="18724" y="12729"/>
                    <a:pt x="17691" y="8383"/>
                    <a:pt x="20366" y="5435"/>
                  </a:cubicBezTo>
                  <a:cubicBezTo>
                    <a:pt x="23284" y="2213"/>
                    <a:pt x="28086" y="358"/>
                    <a:pt x="31338" y="358"/>
                  </a:cubicBezTo>
                  <a:close/>
                  <a:moveTo>
                    <a:pt x="36506" y="8322"/>
                  </a:moveTo>
                  <a:cubicBezTo>
                    <a:pt x="36992" y="10511"/>
                    <a:pt x="37691" y="12729"/>
                    <a:pt x="38937" y="14523"/>
                  </a:cubicBezTo>
                  <a:cubicBezTo>
                    <a:pt x="38542" y="15678"/>
                    <a:pt x="37539" y="16499"/>
                    <a:pt x="36536" y="16499"/>
                  </a:cubicBezTo>
                  <a:cubicBezTo>
                    <a:pt x="35472" y="16499"/>
                    <a:pt x="34652" y="15587"/>
                    <a:pt x="34196" y="13915"/>
                  </a:cubicBezTo>
                  <a:cubicBezTo>
                    <a:pt x="33709" y="12061"/>
                    <a:pt x="34378" y="10602"/>
                    <a:pt x="35077" y="9751"/>
                  </a:cubicBezTo>
                  <a:cubicBezTo>
                    <a:pt x="35472" y="9173"/>
                    <a:pt x="35989" y="8717"/>
                    <a:pt x="36506" y="8322"/>
                  </a:cubicBezTo>
                  <a:close/>
                  <a:moveTo>
                    <a:pt x="50501" y="6922"/>
                  </a:moveTo>
                  <a:cubicBezTo>
                    <a:pt x="52216" y="6922"/>
                    <a:pt x="54178" y="8030"/>
                    <a:pt x="55837" y="9994"/>
                  </a:cubicBezTo>
                  <a:cubicBezTo>
                    <a:pt x="56111" y="10267"/>
                    <a:pt x="56354" y="10571"/>
                    <a:pt x="56536" y="10875"/>
                  </a:cubicBezTo>
                  <a:cubicBezTo>
                    <a:pt x="55746" y="11179"/>
                    <a:pt x="54895" y="11726"/>
                    <a:pt x="53983" y="12517"/>
                  </a:cubicBezTo>
                  <a:cubicBezTo>
                    <a:pt x="53041" y="13398"/>
                    <a:pt x="52251" y="14219"/>
                    <a:pt x="51552" y="14979"/>
                  </a:cubicBezTo>
                  <a:cubicBezTo>
                    <a:pt x="50974" y="15617"/>
                    <a:pt x="50457" y="16195"/>
                    <a:pt x="49910" y="16681"/>
                  </a:cubicBezTo>
                  <a:cubicBezTo>
                    <a:pt x="49606" y="16316"/>
                    <a:pt x="49393" y="15860"/>
                    <a:pt x="49242" y="15374"/>
                  </a:cubicBezTo>
                  <a:cubicBezTo>
                    <a:pt x="48816" y="14067"/>
                    <a:pt x="48938" y="12790"/>
                    <a:pt x="48998" y="11514"/>
                  </a:cubicBezTo>
                  <a:cubicBezTo>
                    <a:pt x="49120" y="10085"/>
                    <a:pt x="49211" y="8687"/>
                    <a:pt x="48512" y="7349"/>
                  </a:cubicBezTo>
                  <a:cubicBezTo>
                    <a:pt x="48998" y="7197"/>
                    <a:pt x="49515" y="7076"/>
                    <a:pt x="50001" y="6954"/>
                  </a:cubicBezTo>
                  <a:cubicBezTo>
                    <a:pt x="50165" y="6932"/>
                    <a:pt x="50332" y="6922"/>
                    <a:pt x="50501" y="6922"/>
                  </a:cubicBezTo>
                  <a:close/>
                  <a:moveTo>
                    <a:pt x="44804" y="9173"/>
                  </a:moveTo>
                  <a:cubicBezTo>
                    <a:pt x="46172" y="10754"/>
                    <a:pt x="46810" y="12821"/>
                    <a:pt x="46567" y="14948"/>
                  </a:cubicBezTo>
                  <a:cubicBezTo>
                    <a:pt x="46384" y="16590"/>
                    <a:pt x="45807" y="17502"/>
                    <a:pt x="45017" y="17502"/>
                  </a:cubicBezTo>
                  <a:cubicBezTo>
                    <a:pt x="43953" y="17502"/>
                    <a:pt x="42554" y="15891"/>
                    <a:pt x="42372" y="13793"/>
                  </a:cubicBezTo>
                  <a:cubicBezTo>
                    <a:pt x="42159" y="11970"/>
                    <a:pt x="43193" y="10389"/>
                    <a:pt x="44804" y="9173"/>
                  </a:cubicBezTo>
                  <a:close/>
                  <a:moveTo>
                    <a:pt x="40427" y="6924"/>
                  </a:moveTo>
                  <a:cubicBezTo>
                    <a:pt x="41795" y="6924"/>
                    <a:pt x="43345" y="7684"/>
                    <a:pt x="44530" y="8900"/>
                  </a:cubicBezTo>
                  <a:cubicBezTo>
                    <a:pt x="42858" y="10207"/>
                    <a:pt x="41795" y="11939"/>
                    <a:pt x="41977" y="13885"/>
                  </a:cubicBezTo>
                  <a:cubicBezTo>
                    <a:pt x="42159" y="15465"/>
                    <a:pt x="43041" y="16985"/>
                    <a:pt x="44074" y="17593"/>
                  </a:cubicBezTo>
                  <a:cubicBezTo>
                    <a:pt x="43588" y="17441"/>
                    <a:pt x="43041" y="17228"/>
                    <a:pt x="42463" y="16985"/>
                  </a:cubicBezTo>
                  <a:cubicBezTo>
                    <a:pt x="41156" y="16438"/>
                    <a:pt x="40153" y="15526"/>
                    <a:pt x="39363" y="14462"/>
                  </a:cubicBezTo>
                  <a:cubicBezTo>
                    <a:pt x="39788" y="12973"/>
                    <a:pt x="39272" y="10723"/>
                    <a:pt x="38086" y="8991"/>
                  </a:cubicBezTo>
                  <a:cubicBezTo>
                    <a:pt x="37843" y="8565"/>
                    <a:pt x="37539" y="8170"/>
                    <a:pt x="37235" y="7866"/>
                  </a:cubicBezTo>
                  <a:cubicBezTo>
                    <a:pt x="38329" y="7258"/>
                    <a:pt x="39515" y="6924"/>
                    <a:pt x="40427" y="6924"/>
                  </a:cubicBezTo>
                  <a:close/>
                  <a:moveTo>
                    <a:pt x="48086" y="7410"/>
                  </a:moveTo>
                  <a:cubicBezTo>
                    <a:pt x="48816" y="8687"/>
                    <a:pt x="48694" y="10055"/>
                    <a:pt x="48603" y="11483"/>
                  </a:cubicBezTo>
                  <a:cubicBezTo>
                    <a:pt x="48482" y="12790"/>
                    <a:pt x="48390" y="14097"/>
                    <a:pt x="48816" y="15465"/>
                  </a:cubicBezTo>
                  <a:cubicBezTo>
                    <a:pt x="48998" y="16012"/>
                    <a:pt x="49272" y="16499"/>
                    <a:pt x="49576" y="16924"/>
                  </a:cubicBezTo>
                  <a:cubicBezTo>
                    <a:pt x="48751" y="17615"/>
                    <a:pt x="47828" y="18045"/>
                    <a:pt x="46591" y="18045"/>
                  </a:cubicBezTo>
                  <a:cubicBezTo>
                    <a:pt x="46142" y="18045"/>
                    <a:pt x="45651" y="17988"/>
                    <a:pt x="45108" y="17866"/>
                  </a:cubicBezTo>
                  <a:cubicBezTo>
                    <a:pt x="45716" y="17836"/>
                    <a:pt x="46658" y="17380"/>
                    <a:pt x="46931" y="14979"/>
                  </a:cubicBezTo>
                  <a:cubicBezTo>
                    <a:pt x="47175" y="12729"/>
                    <a:pt x="46506" y="10571"/>
                    <a:pt x="45047" y="8900"/>
                  </a:cubicBezTo>
                  <a:cubicBezTo>
                    <a:pt x="45928" y="8292"/>
                    <a:pt x="46992" y="7775"/>
                    <a:pt x="48086" y="7410"/>
                  </a:cubicBezTo>
                  <a:close/>
                  <a:moveTo>
                    <a:pt x="56719" y="11271"/>
                  </a:moveTo>
                  <a:cubicBezTo>
                    <a:pt x="57935" y="13155"/>
                    <a:pt x="58512" y="15131"/>
                    <a:pt x="58056" y="16438"/>
                  </a:cubicBezTo>
                  <a:cubicBezTo>
                    <a:pt x="57615" y="17762"/>
                    <a:pt x="56090" y="18659"/>
                    <a:pt x="54255" y="18659"/>
                  </a:cubicBezTo>
                  <a:cubicBezTo>
                    <a:pt x="54195" y="18659"/>
                    <a:pt x="54135" y="18659"/>
                    <a:pt x="54074" y="18657"/>
                  </a:cubicBezTo>
                  <a:cubicBezTo>
                    <a:pt x="52767" y="18626"/>
                    <a:pt x="51217" y="18170"/>
                    <a:pt x="50153" y="16985"/>
                  </a:cubicBezTo>
                  <a:cubicBezTo>
                    <a:pt x="50670" y="16499"/>
                    <a:pt x="51217" y="15891"/>
                    <a:pt x="51825" y="15252"/>
                  </a:cubicBezTo>
                  <a:cubicBezTo>
                    <a:pt x="52494" y="14492"/>
                    <a:pt x="53254" y="13641"/>
                    <a:pt x="54226" y="12821"/>
                  </a:cubicBezTo>
                  <a:cubicBezTo>
                    <a:pt x="55138" y="12030"/>
                    <a:pt x="55929" y="11514"/>
                    <a:pt x="56719" y="11271"/>
                  </a:cubicBezTo>
                  <a:close/>
                  <a:moveTo>
                    <a:pt x="13959" y="13644"/>
                  </a:moveTo>
                  <a:cubicBezTo>
                    <a:pt x="14279" y="13644"/>
                    <a:pt x="14593" y="13691"/>
                    <a:pt x="14894" y="13793"/>
                  </a:cubicBezTo>
                  <a:cubicBezTo>
                    <a:pt x="16475" y="14340"/>
                    <a:pt x="17022" y="15769"/>
                    <a:pt x="16870" y="16954"/>
                  </a:cubicBezTo>
                  <a:cubicBezTo>
                    <a:pt x="16688" y="18201"/>
                    <a:pt x="15624" y="19720"/>
                    <a:pt x="13223" y="19842"/>
                  </a:cubicBezTo>
                  <a:cubicBezTo>
                    <a:pt x="13155" y="19846"/>
                    <a:pt x="13088" y="19848"/>
                    <a:pt x="13021" y="19848"/>
                  </a:cubicBezTo>
                  <a:cubicBezTo>
                    <a:pt x="11448" y="19848"/>
                    <a:pt x="9896" y="18833"/>
                    <a:pt x="8876" y="17258"/>
                  </a:cubicBezTo>
                  <a:cubicBezTo>
                    <a:pt x="9089" y="16894"/>
                    <a:pt x="9302" y="16529"/>
                    <a:pt x="9575" y="16195"/>
                  </a:cubicBezTo>
                  <a:cubicBezTo>
                    <a:pt x="10637" y="14804"/>
                    <a:pt x="12373" y="13644"/>
                    <a:pt x="13959" y="13644"/>
                  </a:cubicBezTo>
                  <a:close/>
                  <a:moveTo>
                    <a:pt x="23861" y="8991"/>
                  </a:moveTo>
                  <a:lnTo>
                    <a:pt x="23861" y="8991"/>
                  </a:lnTo>
                  <a:cubicBezTo>
                    <a:pt x="23557" y="11271"/>
                    <a:pt x="23861" y="13033"/>
                    <a:pt x="24135" y="14675"/>
                  </a:cubicBezTo>
                  <a:cubicBezTo>
                    <a:pt x="24378" y="16225"/>
                    <a:pt x="24621" y="17684"/>
                    <a:pt x="24317" y="19356"/>
                  </a:cubicBezTo>
                  <a:cubicBezTo>
                    <a:pt x="24287" y="19508"/>
                    <a:pt x="24226" y="19690"/>
                    <a:pt x="24195" y="19872"/>
                  </a:cubicBezTo>
                  <a:cubicBezTo>
                    <a:pt x="23466" y="19629"/>
                    <a:pt x="22797" y="19113"/>
                    <a:pt x="22098" y="18322"/>
                  </a:cubicBezTo>
                  <a:cubicBezTo>
                    <a:pt x="21703" y="17806"/>
                    <a:pt x="21277" y="17198"/>
                    <a:pt x="20852" y="16529"/>
                  </a:cubicBezTo>
                  <a:cubicBezTo>
                    <a:pt x="20852" y="16377"/>
                    <a:pt x="20852" y="16286"/>
                    <a:pt x="20882" y="16195"/>
                  </a:cubicBezTo>
                  <a:cubicBezTo>
                    <a:pt x="21186" y="13702"/>
                    <a:pt x="21490" y="10693"/>
                    <a:pt x="23861" y="8991"/>
                  </a:cubicBezTo>
                  <a:close/>
                  <a:moveTo>
                    <a:pt x="32524" y="16772"/>
                  </a:moveTo>
                  <a:cubicBezTo>
                    <a:pt x="33284" y="16772"/>
                    <a:pt x="34074" y="16954"/>
                    <a:pt x="34804" y="17289"/>
                  </a:cubicBezTo>
                  <a:cubicBezTo>
                    <a:pt x="35898" y="17866"/>
                    <a:pt x="36901" y="18809"/>
                    <a:pt x="37661" y="20024"/>
                  </a:cubicBezTo>
                  <a:cubicBezTo>
                    <a:pt x="32341" y="19872"/>
                    <a:pt x="29332" y="19021"/>
                    <a:pt x="29180" y="18261"/>
                  </a:cubicBezTo>
                  <a:cubicBezTo>
                    <a:pt x="29150" y="17958"/>
                    <a:pt x="29606" y="17593"/>
                    <a:pt x="30427" y="17228"/>
                  </a:cubicBezTo>
                  <a:cubicBezTo>
                    <a:pt x="31126" y="16924"/>
                    <a:pt x="31825" y="16772"/>
                    <a:pt x="32524" y="16772"/>
                  </a:cubicBezTo>
                  <a:close/>
                  <a:moveTo>
                    <a:pt x="5014" y="19430"/>
                  </a:moveTo>
                  <a:cubicBezTo>
                    <a:pt x="5826" y="19430"/>
                    <a:pt x="6454" y="19781"/>
                    <a:pt x="6718" y="20268"/>
                  </a:cubicBezTo>
                  <a:cubicBezTo>
                    <a:pt x="7022" y="20845"/>
                    <a:pt x="6779" y="21453"/>
                    <a:pt x="6110" y="21939"/>
                  </a:cubicBezTo>
                  <a:cubicBezTo>
                    <a:pt x="5457" y="22400"/>
                    <a:pt x="4744" y="22630"/>
                    <a:pt x="4093" y="22630"/>
                  </a:cubicBezTo>
                  <a:cubicBezTo>
                    <a:pt x="3713" y="22630"/>
                    <a:pt x="3354" y="22552"/>
                    <a:pt x="3040" y="22395"/>
                  </a:cubicBezTo>
                  <a:cubicBezTo>
                    <a:pt x="2614" y="22213"/>
                    <a:pt x="2311" y="21848"/>
                    <a:pt x="2098" y="21453"/>
                  </a:cubicBezTo>
                  <a:cubicBezTo>
                    <a:pt x="2554" y="20572"/>
                    <a:pt x="3070" y="19994"/>
                    <a:pt x="3678" y="19720"/>
                  </a:cubicBezTo>
                  <a:cubicBezTo>
                    <a:pt x="4155" y="19518"/>
                    <a:pt x="4607" y="19430"/>
                    <a:pt x="5014" y="19430"/>
                  </a:cubicBezTo>
                  <a:close/>
                  <a:moveTo>
                    <a:pt x="47874" y="21301"/>
                  </a:moveTo>
                  <a:cubicBezTo>
                    <a:pt x="49667" y="21301"/>
                    <a:pt x="51035" y="21970"/>
                    <a:pt x="52433" y="22821"/>
                  </a:cubicBezTo>
                  <a:cubicBezTo>
                    <a:pt x="52433" y="22973"/>
                    <a:pt x="52403" y="23155"/>
                    <a:pt x="52342" y="23338"/>
                  </a:cubicBezTo>
                  <a:cubicBezTo>
                    <a:pt x="51977" y="24979"/>
                    <a:pt x="50062" y="26651"/>
                    <a:pt x="47175" y="26711"/>
                  </a:cubicBezTo>
                  <a:cubicBezTo>
                    <a:pt x="47080" y="26715"/>
                    <a:pt x="46986" y="26716"/>
                    <a:pt x="46894" y="26716"/>
                  </a:cubicBezTo>
                  <a:cubicBezTo>
                    <a:pt x="44329" y="26716"/>
                    <a:pt x="42823" y="25514"/>
                    <a:pt x="42676" y="24341"/>
                  </a:cubicBezTo>
                  <a:cubicBezTo>
                    <a:pt x="42524" y="23155"/>
                    <a:pt x="43649" y="22122"/>
                    <a:pt x="45746" y="21605"/>
                  </a:cubicBezTo>
                  <a:cubicBezTo>
                    <a:pt x="46506" y="21362"/>
                    <a:pt x="47235" y="21301"/>
                    <a:pt x="47874" y="21301"/>
                  </a:cubicBezTo>
                  <a:close/>
                  <a:moveTo>
                    <a:pt x="17967" y="24671"/>
                  </a:moveTo>
                  <a:cubicBezTo>
                    <a:pt x="19340" y="24671"/>
                    <a:pt x="20013" y="25228"/>
                    <a:pt x="20852" y="25952"/>
                  </a:cubicBezTo>
                  <a:lnTo>
                    <a:pt x="20974" y="26073"/>
                  </a:lnTo>
                  <a:cubicBezTo>
                    <a:pt x="20193" y="26577"/>
                    <a:pt x="19245" y="26872"/>
                    <a:pt x="18062" y="26872"/>
                  </a:cubicBezTo>
                  <a:cubicBezTo>
                    <a:pt x="17817" y="26872"/>
                    <a:pt x="17562" y="26859"/>
                    <a:pt x="17296" y="26833"/>
                  </a:cubicBezTo>
                  <a:cubicBezTo>
                    <a:pt x="16171" y="26711"/>
                    <a:pt x="15259" y="26408"/>
                    <a:pt x="14438" y="26043"/>
                  </a:cubicBezTo>
                  <a:cubicBezTo>
                    <a:pt x="15472" y="25283"/>
                    <a:pt x="16536" y="24736"/>
                    <a:pt x="17752" y="24675"/>
                  </a:cubicBezTo>
                  <a:cubicBezTo>
                    <a:pt x="17825" y="24672"/>
                    <a:pt x="17897" y="24671"/>
                    <a:pt x="17967" y="24671"/>
                  </a:cubicBezTo>
                  <a:close/>
                  <a:moveTo>
                    <a:pt x="24439" y="20359"/>
                  </a:moveTo>
                  <a:cubicBezTo>
                    <a:pt x="25199" y="20602"/>
                    <a:pt x="25958" y="20632"/>
                    <a:pt x="26718" y="20724"/>
                  </a:cubicBezTo>
                  <a:cubicBezTo>
                    <a:pt x="27995" y="20815"/>
                    <a:pt x="29332" y="20936"/>
                    <a:pt x="30670" y="21818"/>
                  </a:cubicBezTo>
                  <a:cubicBezTo>
                    <a:pt x="31794" y="22578"/>
                    <a:pt x="32220" y="23763"/>
                    <a:pt x="31794" y="24979"/>
                  </a:cubicBezTo>
                  <a:cubicBezTo>
                    <a:pt x="31318" y="26380"/>
                    <a:pt x="29550" y="27807"/>
                    <a:pt x="26824" y="27807"/>
                  </a:cubicBezTo>
                  <a:cubicBezTo>
                    <a:pt x="26593" y="27807"/>
                    <a:pt x="26355" y="27797"/>
                    <a:pt x="26110" y="27775"/>
                  </a:cubicBezTo>
                  <a:cubicBezTo>
                    <a:pt x="23709" y="27563"/>
                    <a:pt x="22524" y="26833"/>
                    <a:pt x="21581" y="26104"/>
                  </a:cubicBezTo>
                  <a:cubicBezTo>
                    <a:pt x="22767" y="25131"/>
                    <a:pt x="23770" y="23368"/>
                    <a:pt x="24439" y="20359"/>
                  </a:cubicBezTo>
                  <a:close/>
                  <a:moveTo>
                    <a:pt x="8025" y="23307"/>
                  </a:moveTo>
                  <a:cubicBezTo>
                    <a:pt x="9393" y="23307"/>
                    <a:pt x="10487" y="24067"/>
                    <a:pt x="11824" y="24918"/>
                  </a:cubicBezTo>
                  <a:cubicBezTo>
                    <a:pt x="12432" y="25313"/>
                    <a:pt x="13040" y="25739"/>
                    <a:pt x="13709" y="26104"/>
                  </a:cubicBezTo>
                  <a:cubicBezTo>
                    <a:pt x="13405" y="26347"/>
                    <a:pt x="13131" y="26559"/>
                    <a:pt x="12827" y="26803"/>
                  </a:cubicBezTo>
                  <a:cubicBezTo>
                    <a:pt x="11277" y="28018"/>
                    <a:pt x="9727" y="29265"/>
                    <a:pt x="7569" y="29842"/>
                  </a:cubicBezTo>
                  <a:cubicBezTo>
                    <a:pt x="7187" y="29935"/>
                    <a:pt x="6835" y="29977"/>
                    <a:pt x="6513" y="29977"/>
                  </a:cubicBezTo>
                  <a:cubicBezTo>
                    <a:pt x="5041" y="29977"/>
                    <a:pt x="4185" y="29104"/>
                    <a:pt x="3861" y="28231"/>
                  </a:cubicBezTo>
                  <a:cubicBezTo>
                    <a:pt x="3344" y="26803"/>
                    <a:pt x="3982" y="24766"/>
                    <a:pt x="6201" y="23763"/>
                  </a:cubicBezTo>
                  <a:cubicBezTo>
                    <a:pt x="6840" y="23429"/>
                    <a:pt x="7447" y="23307"/>
                    <a:pt x="8025" y="23307"/>
                  </a:cubicBezTo>
                  <a:close/>
                  <a:moveTo>
                    <a:pt x="42295" y="28843"/>
                  </a:moveTo>
                  <a:cubicBezTo>
                    <a:pt x="42823" y="28843"/>
                    <a:pt x="43442" y="28881"/>
                    <a:pt x="44196" y="28961"/>
                  </a:cubicBezTo>
                  <a:cubicBezTo>
                    <a:pt x="46111" y="29143"/>
                    <a:pt x="47722" y="29873"/>
                    <a:pt x="49242" y="30754"/>
                  </a:cubicBezTo>
                  <a:cubicBezTo>
                    <a:pt x="48299" y="31332"/>
                    <a:pt x="47296" y="31727"/>
                    <a:pt x="46232" y="31879"/>
                  </a:cubicBezTo>
                  <a:cubicBezTo>
                    <a:pt x="45873" y="31935"/>
                    <a:pt x="45536" y="31962"/>
                    <a:pt x="45220" y="31962"/>
                  </a:cubicBezTo>
                  <a:cubicBezTo>
                    <a:pt x="43129" y="31962"/>
                    <a:pt x="41936" y="30779"/>
                    <a:pt x="41065" y="28930"/>
                  </a:cubicBezTo>
                  <a:cubicBezTo>
                    <a:pt x="41424" y="28873"/>
                    <a:pt x="41823" y="28843"/>
                    <a:pt x="42295" y="28843"/>
                  </a:cubicBezTo>
                  <a:close/>
                  <a:moveTo>
                    <a:pt x="35613" y="27398"/>
                  </a:moveTo>
                  <a:cubicBezTo>
                    <a:pt x="35756" y="27398"/>
                    <a:pt x="35902" y="27402"/>
                    <a:pt x="36050" y="27411"/>
                  </a:cubicBezTo>
                  <a:cubicBezTo>
                    <a:pt x="37266" y="27471"/>
                    <a:pt x="38299" y="28170"/>
                    <a:pt x="38937" y="29265"/>
                  </a:cubicBezTo>
                  <a:cubicBezTo>
                    <a:pt x="38633" y="29508"/>
                    <a:pt x="38269" y="29721"/>
                    <a:pt x="37874" y="29994"/>
                  </a:cubicBezTo>
                  <a:cubicBezTo>
                    <a:pt x="37235" y="30450"/>
                    <a:pt x="36445" y="31028"/>
                    <a:pt x="35290" y="31666"/>
                  </a:cubicBezTo>
                  <a:cubicBezTo>
                    <a:pt x="34804" y="31970"/>
                    <a:pt x="34348" y="32243"/>
                    <a:pt x="33861" y="32487"/>
                  </a:cubicBezTo>
                  <a:cubicBezTo>
                    <a:pt x="33588" y="32304"/>
                    <a:pt x="33284" y="32122"/>
                    <a:pt x="32980" y="31939"/>
                  </a:cubicBezTo>
                  <a:cubicBezTo>
                    <a:pt x="31977" y="31271"/>
                    <a:pt x="30974" y="30602"/>
                    <a:pt x="29910" y="30116"/>
                  </a:cubicBezTo>
                  <a:cubicBezTo>
                    <a:pt x="31573" y="28567"/>
                    <a:pt x="33236" y="27398"/>
                    <a:pt x="35613" y="27398"/>
                  </a:cubicBezTo>
                  <a:close/>
                  <a:moveTo>
                    <a:pt x="39120" y="29599"/>
                  </a:moveTo>
                  <a:cubicBezTo>
                    <a:pt x="39181" y="29690"/>
                    <a:pt x="39181" y="29721"/>
                    <a:pt x="39211" y="29812"/>
                  </a:cubicBezTo>
                  <a:cubicBezTo>
                    <a:pt x="39819" y="31210"/>
                    <a:pt x="39728" y="32851"/>
                    <a:pt x="39029" y="33672"/>
                  </a:cubicBezTo>
                  <a:cubicBezTo>
                    <a:pt x="38731" y="34038"/>
                    <a:pt x="38330" y="34215"/>
                    <a:pt x="37865" y="34215"/>
                  </a:cubicBezTo>
                  <a:cubicBezTo>
                    <a:pt x="37712" y="34215"/>
                    <a:pt x="37552" y="34196"/>
                    <a:pt x="37387" y="34158"/>
                  </a:cubicBezTo>
                  <a:cubicBezTo>
                    <a:pt x="36354" y="33946"/>
                    <a:pt x="35290" y="33398"/>
                    <a:pt x="34226" y="32730"/>
                  </a:cubicBezTo>
                  <a:cubicBezTo>
                    <a:pt x="34652" y="32487"/>
                    <a:pt x="35077" y="32274"/>
                    <a:pt x="35472" y="31970"/>
                  </a:cubicBezTo>
                  <a:cubicBezTo>
                    <a:pt x="36627" y="31332"/>
                    <a:pt x="37448" y="30754"/>
                    <a:pt x="38117" y="30298"/>
                  </a:cubicBezTo>
                  <a:cubicBezTo>
                    <a:pt x="38481" y="30025"/>
                    <a:pt x="38816" y="29812"/>
                    <a:pt x="39120" y="29599"/>
                  </a:cubicBezTo>
                  <a:close/>
                  <a:moveTo>
                    <a:pt x="56071" y="26698"/>
                  </a:moveTo>
                  <a:cubicBezTo>
                    <a:pt x="56428" y="26698"/>
                    <a:pt x="56742" y="26843"/>
                    <a:pt x="57023" y="27167"/>
                  </a:cubicBezTo>
                  <a:cubicBezTo>
                    <a:pt x="58512" y="28900"/>
                    <a:pt x="60154" y="32426"/>
                    <a:pt x="59272" y="33824"/>
                  </a:cubicBezTo>
                  <a:cubicBezTo>
                    <a:pt x="59020" y="34212"/>
                    <a:pt x="58595" y="34402"/>
                    <a:pt x="57981" y="34402"/>
                  </a:cubicBezTo>
                  <a:cubicBezTo>
                    <a:pt x="57632" y="34402"/>
                    <a:pt x="57223" y="34340"/>
                    <a:pt x="56749" y="34219"/>
                  </a:cubicBezTo>
                  <a:cubicBezTo>
                    <a:pt x="54530" y="33550"/>
                    <a:pt x="52767" y="32456"/>
                    <a:pt x="51065" y="31392"/>
                  </a:cubicBezTo>
                  <a:cubicBezTo>
                    <a:pt x="50731" y="31149"/>
                    <a:pt x="50336" y="30936"/>
                    <a:pt x="50001" y="30693"/>
                  </a:cubicBezTo>
                  <a:cubicBezTo>
                    <a:pt x="50913" y="30146"/>
                    <a:pt x="51734" y="29417"/>
                    <a:pt x="52494" y="28809"/>
                  </a:cubicBezTo>
                  <a:cubicBezTo>
                    <a:pt x="54050" y="27576"/>
                    <a:pt x="55192" y="26698"/>
                    <a:pt x="56071" y="26698"/>
                  </a:cubicBezTo>
                  <a:close/>
                  <a:moveTo>
                    <a:pt x="26536" y="29599"/>
                  </a:moveTo>
                  <a:cubicBezTo>
                    <a:pt x="27417" y="29599"/>
                    <a:pt x="28329" y="29842"/>
                    <a:pt x="29180" y="30207"/>
                  </a:cubicBezTo>
                  <a:cubicBezTo>
                    <a:pt x="29028" y="30359"/>
                    <a:pt x="28816" y="30511"/>
                    <a:pt x="28664" y="30663"/>
                  </a:cubicBezTo>
                  <a:cubicBezTo>
                    <a:pt x="27691" y="31575"/>
                    <a:pt x="26658" y="32487"/>
                    <a:pt x="25502" y="33307"/>
                  </a:cubicBezTo>
                  <a:cubicBezTo>
                    <a:pt x="24682" y="33794"/>
                    <a:pt x="23983" y="34310"/>
                    <a:pt x="23223" y="34736"/>
                  </a:cubicBezTo>
                  <a:cubicBezTo>
                    <a:pt x="22949" y="34614"/>
                    <a:pt x="22706" y="34462"/>
                    <a:pt x="22493" y="34310"/>
                  </a:cubicBezTo>
                  <a:cubicBezTo>
                    <a:pt x="21308" y="33490"/>
                    <a:pt x="20761" y="32639"/>
                    <a:pt x="20974" y="31939"/>
                  </a:cubicBezTo>
                  <a:cubicBezTo>
                    <a:pt x="21277" y="30784"/>
                    <a:pt x="23405" y="29842"/>
                    <a:pt x="26080" y="29599"/>
                  </a:cubicBezTo>
                  <a:close/>
                  <a:moveTo>
                    <a:pt x="29575" y="30420"/>
                  </a:moveTo>
                  <a:cubicBezTo>
                    <a:pt x="30700" y="30906"/>
                    <a:pt x="31764" y="31575"/>
                    <a:pt x="32797" y="32274"/>
                  </a:cubicBezTo>
                  <a:cubicBezTo>
                    <a:pt x="33010" y="32426"/>
                    <a:pt x="33284" y="32578"/>
                    <a:pt x="33497" y="32730"/>
                  </a:cubicBezTo>
                  <a:cubicBezTo>
                    <a:pt x="30961" y="34136"/>
                    <a:pt x="28321" y="35402"/>
                    <a:pt x="25908" y="35402"/>
                  </a:cubicBezTo>
                  <a:cubicBezTo>
                    <a:pt x="25138" y="35402"/>
                    <a:pt x="24392" y="35273"/>
                    <a:pt x="23679" y="34979"/>
                  </a:cubicBezTo>
                  <a:cubicBezTo>
                    <a:pt x="24317" y="34554"/>
                    <a:pt x="24986" y="34098"/>
                    <a:pt x="25746" y="33642"/>
                  </a:cubicBezTo>
                  <a:cubicBezTo>
                    <a:pt x="26961" y="32851"/>
                    <a:pt x="27995" y="31879"/>
                    <a:pt x="28998" y="30967"/>
                  </a:cubicBezTo>
                  <a:cubicBezTo>
                    <a:pt x="29180" y="30784"/>
                    <a:pt x="29393" y="30602"/>
                    <a:pt x="29575" y="30420"/>
                  </a:cubicBezTo>
                  <a:close/>
                  <a:moveTo>
                    <a:pt x="13861" y="30420"/>
                  </a:moveTo>
                  <a:cubicBezTo>
                    <a:pt x="14286" y="30420"/>
                    <a:pt x="14742" y="30572"/>
                    <a:pt x="15198" y="30906"/>
                  </a:cubicBezTo>
                  <a:cubicBezTo>
                    <a:pt x="16536" y="31788"/>
                    <a:pt x="17235" y="33247"/>
                    <a:pt x="16931" y="34554"/>
                  </a:cubicBezTo>
                  <a:cubicBezTo>
                    <a:pt x="16840" y="35009"/>
                    <a:pt x="16597" y="35435"/>
                    <a:pt x="16262" y="35769"/>
                  </a:cubicBezTo>
                  <a:cubicBezTo>
                    <a:pt x="15776" y="35587"/>
                    <a:pt x="15229" y="35344"/>
                    <a:pt x="14712" y="35040"/>
                  </a:cubicBezTo>
                  <a:cubicBezTo>
                    <a:pt x="12523" y="33794"/>
                    <a:pt x="12311" y="32487"/>
                    <a:pt x="12311" y="31970"/>
                  </a:cubicBezTo>
                  <a:cubicBezTo>
                    <a:pt x="12311" y="31362"/>
                    <a:pt x="12615" y="30876"/>
                    <a:pt x="13101" y="30602"/>
                  </a:cubicBezTo>
                  <a:cubicBezTo>
                    <a:pt x="13344" y="30481"/>
                    <a:pt x="13587" y="30420"/>
                    <a:pt x="13861" y="30420"/>
                  </a:cubicBezTo>
                  <a:close/>
                  <a:moveTo>
                    <a:pt x="14431" y="3914"/>
                  </a:moveTo>
                  <a:cubicBezTo>
                    <a:pt x="14720" y="3914"/>
                    <a:pt x="14974" y="3955"/>
                    <a:pt x="15198" y="4036"/>
                  </a:cubicBezTo>
                  <a:cubicBezTo>
                    <a:pt x="15715" y="4249"/>
                    <a:pt x="16110" y="4705"/>
                    <a:pt x="16293" y="5435"/>
                  </a:cubicBezTo>
                  <a:cubicBezTo>
                    <a:pt x="16384" y="5587"/>
                    <a:pt x="16414" y="5739"/>
                    <a:pt x="16445" y="5860"/>
                  </a:cubicBezTo>
                  <a:cubicBezTo>
                    <a:pt x="16201" y="5803"/>
                    <a:pt x="15889" y="5772"/>
                    <a:pt x="15516" y="5772"/>
                  </a:cubicBezTo>
                  <a:cubicBezTo>
                    <a:pt x="15099" y="5772"/>
                    <a:pt x="14605" y="5810"/>
                    <a:pt x="14043" y="5890"/>
                  </a:cubicBezTo>
                  <a:cubicBezTo>
                    <a:pt x="10791" y="6346"/>
                    <a:pt x="6505" y="8474"/>
                    <a:pt x="4985" y="11179"/>
                  </a:cubicBezTo>
                  <a:cubicBezTo>
                    <a:pt x="4317" y="12274"/>
                    <a:pt x="4256" y="13368"/>
                    <a:pt x="4712" y="14401"/>
                  </a:cubicBezTo>
                  <a:cubicBezTo>
                    <a:pt x="5046" y="15161"/>
                    <a:pt x="5381" y="15556"/>
                    <a:pt x="5776" y="15587"/>
                  </a:cubicBezTo>
                  <a:cubicBezTo>
                    <a:pt x="5789" y="15587"/>
                    <a:pt x="5802" y="15588"/>
                    <a:pt x="5815" y="15588"/>
                  </a:cubicBezTo>
                  <a:cubicBezTo>
                    <a:pt x="6374" y="15588"/>
                    <a:pt x="6823" y="14959"/>
                    <a:pt x="7417" y="14097"/>
                  </a:cubicBezTo>
                  <a:cubicBezTo>
                    <a:pt x="7478" y="14705"/>
                    <a:pt x="7630" y="15313"/>
                    <a:pt x="7812" y="15891"/>
                  </a:cubicBezTo>
                  <a:cubicBezTo>
                    <a:pt x="8025" y="16377"/>
                    <a:pt x="8238" y="16863"/>
                    <a:pt x="8511" y="17289"/>
                  </a:cubicBezTo>
                  <a:cubicBezTo>
                    <a:pt x="7873" y="18687"/>
                    <a:pt x="7903" y="20146"/>
                    <a:pt x="8663" y="21271"/>
                  </a:cubicBezTo>
                  <a:cubicBezTo>
                    <a:pt x="9430" y="22433"/>
                    <a:pt x="10862" y="23045"/>
                    <a:pt x="12762" y="23045"/>
                  </a:cubicBezTo>
                  <a:cubicBezTo>
                    <a:pt x="13047" y="23045"/>
                    <a:pt x="13343" y="23031"/>
                    <a:pt x="13648" y="23003"/>
                  </a:cubicBezTo>
                  <a:cubicBezTo>
                    <a:pt x="16688" y="22699"/>
                    <a:pt x="19666" y="21027"/>
                    <a:pt x="20366" y="19295"/>
                  </a:cubicBezTo>
                  <a:cubicBezTo>
                    <a:pt x="20639" y="18748"/>
                    <a:pt x="20730" y="17988"/>
                    <a:pt x="20852" y="17137"/>
                  </a:cubicBezTo>
                  <a:cubicBezTo>
                    <a:pt x="21186" y="17623"/>
                    <a:pt x="21551" y="18140"/>
                    <a:pt x="21885" y="18535"/>
                  </a:cubicBezTo>
                  <a:cubicBezTo>
                    <a:pt x="22645" y="19417"/>
                    <a:pt x="23405" y="19903"/>
                    <a:pt x="24195" y="20207"/>
                  </a:cubicBezTo>
                  <a:cubicBezTo>
                    <a:pt x="23709" y="22456"/>
                    <a:pt x="22949" y="24614"/>
                    <a:pt x="21338" y="25830"/>
                  </a:cubicBezTo>
                  <a:cubicBezTo>
                    <a:pt x="21277" y="25800"/>
                    <a:pt x="21247" y="25739"/>
                    <a:pt x="21156" y="25678"/>
                  </a:cubicBezTo>
                  <a:cubicBezTo>
                    <a:pt x="20265" y="24936"/>
                    <a:pt x="19490" y="24309"/>
                    <a:pt x="17896" y="24309"/>
                  </a:cubicBezTo>
                  <a:cubicBezTo>
                    <a:pt x="17858" y="24309"/>
                    <a:pt x="17820" y="24310"/>
                    <a:pt x="17782" y="24310"/>
                  </a:cubicBezTo>
                  <a:cubicBezTo>
                    <a:pt x="16445" y="24371"/>
                    <a:pt x="15259" y="25040"/>
                    <a:pt x="14134" y="25891"/>
                  </a:cubicBezTo>
                  <a:cubicBezTo>
                    <a:pt x="13405" y="25496"/>
                    <a:pt x="12736" y="25040"/>
                    <a:pt x="12128" y="24614"/>
                  </a:cubicBezTo>
                  <a:cubicBezTo>
                    <a:pt x="10797" y="23734"/>
                    <a:pt x="9602" y="22929"/>
                    <a:pt x="8137" y="22929"/>
                  </a:cubicBezTo>
                  <a:cubicBezTo>
                    <a:pt x="7528" y="22929"/>
                    <a:pt x="6872" y="23068"/>
                    <a:pt x="6140" y="23398"/>
                  </a:cubicBezTo>
                  <a:cubicBezTo>
                    <a:pt x="3770" y="24523"/>
                    <a:pt x="3070" y="26711"/>
                    <a:pt x="3648" y="28353"/>
                  </a:cubicBezTo>
                  <a:cubicBezTo>
                    <a:pt x="3995" y="29346"/>
                    <a:pt x="4971" y="30338"/>
                    <a:pt x="6591" y="30338"/>
                  </a:cubicBezTo>
                  <a:cubicBezTo>
                    <a:pt x="6956" y="30338"/>
                    <a:pt x="7352" y="30288"/>
                    <a:pt x="7782" y="30177"/>
                  </a:cubicBezTo>
                  <a:cubicBezTo>
                    <a:pt x="10001" y="29599"/>
                    <a:pt x="11703" y="28231"/>
                    <a:pt x="13192" y="27046"/>
                  </a:cubicBezTo>
                  <a:cubicBezTo>
                    <a:pt x="13557" y="26803"/>
                    <a:pt x="13861" y="26529"/>
                    <a:pt x="14195" y="26256"/>
                  </a:cubicBezTo>
                  <a:cubicBezTo>
                    <a:pt x="15107" y="26711"/>
                    <a:pt x="16141" y="27046"/>
                    <a:pt x="17356" y="27167"/>
                  </a:cubicBezTo>
                  <a:cubicBezTo>
                    <a:pt x="17641" y="27194"/>
                    <a:pt x="17932" y="27210"/>
                    <a:pt x="18226" y="27210"/>
                  </a:cubicBezTo>
                  <a:cubicBezTo>
                    <a:pt x="19280" y="27210"/>
                    <a:pt x="20377" y="26999"/>
                    <a:pt x="21399" y="26286"/>
                  </a:cubicBezTo>
                  <a:cubicBezTo>
                    <a:pt x="22372" y="27107"/>
                    <a:pt x="23679" y="27897"/>
                    <a:pt x="26202" y="28110"/>
                  </a:cubicBezTo>
                  <a:cubicBezTo>
                    <a:pt x="26470" y="28134"/>
                    <a:pt x="26731" y="28145"/>
                    <a:pt x="26984" y="28145"/>
                  </a:cubicBezTo>
                  <a:cubicBezTo>
                    <a:pt x="29937" y="28145"/>
                    <a:pt x="31810" y="26580"/>
                    <a:pt x="32341" y="25040"/>
                  </a:cubicBezTo>
                  <a:cubicBezTo>
                    <a:pt x="32797" y="23672"/>
                    <a:pt x="32281" y="22304"/>
                    <a:pt x="31034" y="21483"/>
                  </a:cubicBezTo>
                  <a:cubicBezTo>
                    <a:pt x="29667" y="20572"/>
                    <a:pt x="28268" y="20450"/>
                    <a:pt x="26931" y="20328"/>
                  </a:cubicBezTo>
                  <a:cubicBezTo>
                    <a:pt x="26171" y="20268"/>
                    <a:pt x="25411" y="20207"/>
                    <a:pt x="24682" y="19994"/>
                  </a:cubicBezTo>
                  <a:cubicBezTo>
                    <a:pt x="24743" y="19812"/>
                    <a:pt x="24773" y="19568"/>
                    <a:pt x="24803" y="19386"/>
                  </a:cubicBezTo>
                  <a:cubicBezTo>
                    <a:pt x="25107" y="17684"/>
                    <a:pt x="24895" y="16164"/>
                    <a:pt x="24621" y="14584"/>
                  </a:cubicBezTo>
                  <a:cubicBezTo>
                    <a:pt x="24347" y="12851"/>
                    <a:pt x="24043" y="11058"/>
                    <a:pt x="24439" y="8656"/>
                  </a:cubicBezTo>
                  <a:cubicBezTo>
                    <a:pt x="24803" y="8444"/>
                    <a:pt x="25229" y="8201"/>
                    <a:pt x="25715" y="8049"/>
                  </a:cubicBezTo>
                  <a:cubicBezTo>
                    <a:pt x="26380" y="7827"/>
                    <a:pt x="26996" y="7730"/>
                    <a:pt x="27570" y="7730"/>
                  </a:cubicBezTo>
                  <a:cubicBezTo>
                    <a:pt x="28021" y="7730"/>
                    <a:pt x="28445" y="7790"/>
                    <a:pt x="28846" y="7897"/>
                  </a:cubicBezTo>
                  <a:cubicBezTo>
                    <a:pt x="28268" y="8201"/>
                    <a:pt x="27721" y="8565"/>
                    <a:pt x="27326" y="8930"/>
                  </a:cubicBezTo>
                  <a:cubicBezTo>
                    <a:pt x="26262" y="9872"/>
                    <a:pt x="25685" y="10906"/>
                    <a:pt x="25685" y="12000"/>
                  </a:cubicBezTo>
                  <a:cubicBezTo>
                    <a:pt x="25685" y="13641"/>
                    <a:pt x="26506" y="15009"/>
                    <a:pt x="27873" y="15647"/>
                  </a:cubicBezTo>
                  <a:cubicBezTo>
                    <a:pt x="28406" y="15908"/>
                    <a:pt x="28977" y="16035"/>
                    <a:pt x="29546" y="16035"/>
                  </a:cubicBezTo>
                  <a:cubicBezTo>
                    <a:pt x="30437" y="16035"/>
                    <a:pt x="31326" y="15724"/>
                    <a:pt x="32068" y="15131"/>
                  </a:cubicBezTo>
                  <a:cubicBezTo>
                    <a:pt x="33193" y="14219"/>
                    <a:pt x="33284" y="12152"/>
                    <a:pt x="32220" y="10267"/>
                  </a:cubicBezTo>
                  <a:cubicBezTo>
                    <a:pt x="31734" y="9356"/>
                    <a:pt x="30852" y="8444"/>
                    <a:pt x="29758" y="7866"/>
                  </a:cubicBezTo>
                  <a:cubicBezTo>
                    <a:pt x="31206" y="7217"/>
                    <a:pt x="32860" y="6875"/>
                    <a:pt x="34146" y="6875"/>
                  </a:cubicBezTo>
                  <a:cubicBezTo>
                    <a:pt x="34425" y="6875"/>
                    <a:pt x="34687" y="6891"/>
                    <a:pt x="34925" y="6924"/>
                  </a:cubicBezTo>
                  <a:cubicBezTo>
                    <a:pt x="35442" y="6985"/>
                    <a:pt x="35989" y="7228"/>
                    <a:pt x="36475" y="7562"/>
                  </a:cubicBezTo>
                  <a:cubicBezTo>
                    <a:pt x="36506" y="7684"/>
                    <a:pt x="36506" y="7805"/>
                    <a:pt x="36536" y="7897"/>
                  </a:cubicBezTo>
                  <a:cubicBezTo>
                    <a:pt x="35898" y="8322"/>
                    <a:pt x="35320" y="8869"/>
                    <a:pt x="34864" y="9477"/>
                  </a:cubicBezTo>
                  <a:cubicBezTo>
                    <a:pt x="33800" y="10845"/>
                    <a:pt x="33497" y="12395"/>
                    <a:pt x="33922" y="13976"/>
                  </a:cubicBezTo>
                  <a:cubicBezTo>
                    <a:pt x="34560" y="16499"/>
                    <a:pt x="35898" y="16863"/>
                    <a:pt x="36627" y="16863"/>
                  </a:cubicBezTo>
                  <a:cubicBezTo>
                    <a:pt x="37722" y="16863"/>
                    <a:pt x="38785" y="16073"/>
                    <a:pt x="39272" y="14888"/>
                  </a:cubicBezTo>
                  <a:cubicBezTo>
                    <a:pt x="40092" y="15951"/>
                    <a:pt x="41095" y="16802"/>
                    <a:pt x="42402" y="17380"/>
                  </a:cubicBezTo>
                  <a:cubicBezTo>
                    <a:pt x="44201" y="18161"/>
                    <a:pt x="45577" y="18494"/>
                    <a:pt x="46701" y="18494"/>
                  </a:cubicBezTo>
                  <a:cubicBezTo>
                    <a:pt x="48029" y="18494"/>
                    <a:pt x="49005" y="18029"/>
                    <a:pt x="49910" y="17289"/>
                  </a:cubicBezTo>
                  <a:cubicBezTo>
                    <a:pt x="51035" y="18535"/>
                    <a:pt x="52737" y="19082"/>
                    <a:pt x="54105" y="19082"/>
                  </a:cubicBezTo>
                  <a:cubicBezTo>
                    <a:pt x="54137" y="19083"/>
                    <a:pt x="54169" y="19083"/>
                    <a:pt x="54202" y="19083"/>
                  </a:cubicBezTo>
                  <a:cubicBezTo>
                    <a:pt x="56284" y="19083"/>
                    <a:pt x="57943" y="18116"/>
                    <a:pt x="58482" y="16559"/>
                  </a:cubicBezTo>
                  <a:cubicBezTo>
                    <a:pt x="58968" y="15161"/>
                    <a:pt x="58421" y="13155"/>
                    <a:pt x="57175" y="11179"/>
                  </a:cubicBezTo>
                  <a:cubicBezTo>
                    <a:pt x="57422" y="11126"/>
                    <a:pt x="57649" y="11094"/>
                    <a:pt x="57873" y="11094"/>
                  </a:cubicBezTo>
                  <a:cubicBezTo>
                    <a:pt x="58035" y="11094"/>
                    <a:pt x="58195" y="11111"/>
                    <a:pt x="58360" y="11149"/>
                  </a:cubicBezTo>
                  <a:cubicBezTo>
                    <a:pt x="60245" y="11453"/>
                    <a:pt x="61704" y="13611"/>
                    <a:pt x="62950" y="15891"/>
                  </a:cubicBezTo>
                  <a:cubicBezTo>
                    <a:pt x="64166" y="18079"/>
                    <a:pt x="63953" y="21210"/>
                    <a:pt x="62433" y="23216"/>
                  </a:cubicBezTo>
                  <a:cubicBezTo>
                    <a:pt x="61496" y="24394"/>
                    <a:pt x="60292" y="25020"/>
                    <a:pt x="58957" y="25020"/>
                  </a:cubicBezTo>
                  <a:cubicBezTo>
                    <a:pt x="58605" y="25020"/>
                    <a:pt x="58243" y="24977"/>
                    <a:pt x="57874" y="24888"/>
                  </a:cubicBezTo>
                  <a:cubicBezTo>
                    <a:pt x="56050" y="24432"/>
                    <a:pt x="54682" y="23642"/>
                    <a:pt x="53345" y="22851"/>
                  </a:cubicBezTo>
                  <a:cubicBezTo>
                    <a:pt x="53163" y="22760"/>
                    <a:pt x="53011" y="22638"/>
                    <a:pt x="52859" y="22578"/>
                  </a:cubicBezTo>
                  <a:cubicBezTo>
                    <a:pt x="52767" y="21423"/>
                    <a:pt x="52038" y="20420"/>
                    <a:pt x="50761" y="19781"/>
                  </a:cubicBezTo>
                  <a:cubicBezTo>
                    <a:pt x="49535" y="19143"/>
                    <a:pt x="48616" y="18919"/>
                    <a:pt x="47740" y="18919"/>
                  </a:cubicBezTo>
                  <a:cubicBezTo>
                    <a:pt x="46988" y="18919"/>
                    <a:pt x="46268" y="19084"/>
                    <a:pt x="45412" y="19295"/>
                  </a:cubicBezTo>
                  <a:cubicBezTo>
                    <a:pt x="44074" y="19599"/>
                    <a:pt x="42433" y="20024"/>
                    <a:pt x="39788" y="20055"/>
                  </a:cubicBezTo>
                  <a:lnTo>
                    <a:pt x="38147" y="20055"/>
                  </a:lnTo>
                  <a:cubicBezTo>
                    <a:pt x="37357" y="18657"/>
                    <a:pt x="36293" y="17593"/>
                    <a:pt x="35016" y="16985"/>
                  </a:cubicBezTo>
                  <a:cubicBezTo>
                    <a:pt x="34225" y="16589"/>
                    <a:pt x="33417" y="16391"/>
                    <a:pt x="32596" y="16391"/>
                  </a:cubicBezTo>
                  <a:cubicBezTo>
                    <a:pt x="31842" y="16391"/>
                    <a:pt x="31077" y="16559"/>
                    <a:pt x="30305" y="16894"/>
                  </a:cubicBezTo>
                  <a:cubicBezTo>
                    <a:pt x="29211" y="17350"/>
                    <a:pt x="28724" y="17775"/>
                    <a:pt x="28846" y="18322"/>
                  </a:cubicBezTo>
                  <a:cubicBezTo>
                    <a:pt x="29089" y="19690"/>
                    <a:pt x="33740" y="20298"/>
                    <a:pt x="37904" y="20420"/>
                  </a:cubicBezTo>
                  <a:cubicBezTo>
                    <a:pt x="38360" y="21240"/>
                    <a:pt x="38755" y="22183"/>
                    <a:pt x="39029" y="23277"/>
                  </a:cubicBezTo>
                  <a:lnTo>
                    <a:pt x="39181" y="23824"/>
                  </a:lnTo>
                  <a:cubicBezTo>
                    <a:pt x="39576" y="25587"/>
                    <a:pt x="40001" y="27259"/>
                    <a:pt x="40579" y="28626"/>
                  </a:cubicBezTo>
                  <a:cubicBezTo>
                    <a:pt x="40123" y="28748"/>
                    <a:pt x="39728" y="28900"/>
                    <a:pt x="39333" y="29113"/>
                  </a:cubicBezTo>
                  <a:cubicBezTo>
                    <a:pt x="38633" y="27897"/>
                    <a:pt x="37509" y="27167"/>
                    <a:pt x="36141" y="27076"/>
                  </a:cubicBezTo>
                  <a:cubicBezTo>
                    <a:pt x="35925" y="27058"/>
                    <a:pt x="35714" y="27049"/>
                    <a:pt x="35508" y="27049"/>
                  </a:cubicBezTo>
                  <a:cubicBezTo>
                    <a:pt x="33026" y="27049"/>
                    <a:pt x="31285" y="28359"/>
                    <a:pt x="29545" y="29903"/>
                  </a:cubicBezTo>
                  <a:cubicBezTo>
                    <a:pt x="28614" y="29489"/>
                    <a:pt x="27639" y="29207"/>
                    <a:pt x="26620" y="29207"/>
                  </a:cubicBezTo>
                  <a:cubicBezTo>
                    <a:pt x="26441" y="29207"/>
                    <a:pt x="26261" y="29216"/>
                    <a:pt x="26080" y="29234"/>
                  </a:cubicBezTo>
                  <a:cubicBezTo>
                    <a:pt x="23132" y="29447"/>
                    <a:pt x="20974" y="30481"/>
                    <a:pt x="20609" y="31818"/>
                  </a:cubicBezTo>
                  <a:cubicBezTo>
                    <a:pt x="20426" y="32456"/>
                    <a:pt x="20578" y="33459"/>
                    <a:pt x="22281" y="34614"/>
                  </a:cubicBezTo>
                  <a:cubicBezTo>
                    <a:pt x="22463" y="34736"/>
                    <a:pt x="22645" y="34857"/>
                    <a:pt x="22828" y="34979"/>
                  </a:cubicBezTo>
                  <a:cubicBezTo>
                    <a:pt x="21492" y="35731"/>
                    <a:pt x="20184" y="36210"/>
                    <a:pt x="18729" y="36210"/>
                  </a:cubicBezTo>
                  <a:cubicBezTo>
                    <a:pt x="18065" y="36210"/>
                    <a:pt x="17370" y="36110"/>
                    <a:pt x="16627" y="35891"/>
                  </a:cubicBezTo>
                  <a:cubicBezTo>
                    <a:pt x="16931" y="35496"/>
                    <a:pt x="17174" y="35070"/>
                    <a:pt x="17296" y="34584"/>
                  </a:cubicBezTo>
                  <a:cubicBezTo>
                    <a:pt x="17600" y="33095"/>
                    <a:pt x="16840" y="31514"/>
                    <a:pt x="15381" y="30511"/>
                  </a:cubicBezTo>
                  <a:cubicBezTo>
                    <a:pt x="14875" y="30174"/>
                    <a:pt x="14335" y="29998"/>
                    <a:pt x="13825" y="29998"/>
                  </a:cubicBezTo>
                  <a:cubicBezTo>
                    <a:pt x="13506" y="29998"/>
                    <a:pt x="13199" y="30067"/>
                    <a:pt x="12919" y="30207"/>
                  </a:cubicBezTo>
                  <a:cubicBezTo>
                    <a:pt x="12311" y="30511"/>
                    <a:pt x="11916" y="31180"/>
                    <a:pt x="11916" y="31879"/>
                  </a:cubicBezTo>
                  <a:cubicBezTo>
                    <a:pt x="11916" y="33155"/>
                    <a:pt x="12827" y="34371"/>
                    <a:pt x="14499" y="35313"/>
                  </a:cubicBezTo>
                  <a:cubicBezTo>
                    <a:pt x="15016" y="35587"/>
                    <a:pt x="15472" y="35800"/>
                    <a:pt x="15928" y="35982"/>
                  </a:cubicBezTo>
                  <a:cubicBezTo>
                    <a:pt x="15381" y="36408"/>
                    <a:pt x="14712" y="36681"/>
                    <a:pt x="13861" y="36803"/>
                  </a:cubicBezTo>
                  <a:cubicBezTo>
                    <a:pt x="13285" y="36885"/>
                    <a:pt x="12651" y="36928"/>
                    <a:pt x="11984" y="36928"/>
                  </a:cubicBezTo>
                  <a:cubicBezTo>
                    <a:pt x="8220" y="36928"/>
                    <a:pt x="3390" y="35576"/>
                    <a:pt x="1763" y="32426"/>
                  </a:cubicBezTo>
                  <a:cubicBezTo>
                    <a:pt x="426" y="29812"/>
                    <a:pt x="639" y="25161"/>
                    <a:pt x="1672" y="22395"/>
                  </a:cubicBezTo>
                  <a:cubicBezTo>
                    <a:pt x="1733" y="22213"/>
                    <a:pt x="1824" y="22061"/>
                    <a:pt x="1885" y="21848"/>
                  </a:cubicBezTo>
                  <a:cubicBezTo>
                    <a:pt x="2159" y="22243"/>
                    <a:pt x="2493" y="22547"/>
                    <a:pt x="2888" y="22790"/>
                  </a:cubicBezTo>
                  <a:cubicBezTo>
                    <a:pt x="3246" y="22981"/>
                    <a:pt x="3654" y="23072"/>
                    <a:pt x="4084" y="23072"/>
                  </a:cubicBezTo>
                  <a:cubicBezTo>
                    <a:pt x="4821" y="23072"/>
                    <a:pt x="5624" y="22803"/>
                    <a:pt x="6353" y="22304"/>
                  </a:cubicBezTo>
                  <a:cubicBezTo>
                    <a:pt x="7174" y="21727"/>
                    <a:pt x="7478" y="20876"/>
                    <a:pt x="7052" y="20146"/>
                  </a:cubicBezTo>
                  <a:cubicBezTo>
                    <a:pt x="6724" y="19550"/>
                    <a:pt x="5992" y="19135"/>
                    <a:pt x="5036" y="19135"/>
                  </a:cubicBezTo>
                  <a:cubicBezTo>
                    <a:pt x="4578" y="19135"/>
                    <a:pt x="4068" y="19230"/>
                    <a:pt x="3526" y="19447"/>
                  </a:cubicBezTo>
                  <a:cubicBezTo>
                    <a:pt x="2918" y="19690"/>
                    <a:pt x="2402" y="20268"/>
                    <a:pt x="1946" y="21058"/>
                  </a:cubicBezTo>
                  <a:cubicBezTo>
                    <a:pt x="1824" y="20724"/>
                    <a:pt x="1733" y="20298"/>
                    <a:pt x="1733" y="19842"/>
                  </a:cubicBezTo>
                  <a:cubicBezTo>
                    <a:pt x="1551" y="13915"/>
                    <a:pt x="3405" y="9629"/>
                    <a:pt x="7295" y="7137"/>
                  </a:cubicBezTo>
                  <a:cubicBezTo>
                    <a:pt x="10737" y="4935"/>
                    <a:pt x="12998" y="3914"/>
                    <a:pt x="14431" y="3914"/>
                  </a:cubicBezTo>
                  <a:close/>
                  <a:moveTo>
                    <a:pt x="31515" y="0"/>
                  </a:moveTo>
                  <a:cubicBezTo>
                    <a:pt x="27879" y="0"/>
                    <a:pt x="22818" y="2368"/>
                    <a:pt x="20214" y="5252"/>
                  </a:cubicBezTo>
                  <a:cubicBezTo>
                    <a:pt x="17235" y="8474"/>
                    <a:pt x="18542" y="13277"/>
                    <a:pt x="20548" y="16651"/>
                  </a:cubicBezTo>
                  <a:cubicBezTo>
                    <a:pt x="20426" y="17654"/>
                    <a:pt x="20335" y="18505"/>
                    <a:pt x="20062" y="19204"/>
                  </a:cubicBezTo>
                  <a:cubicBezTo>
                    <a:pt x="19423" y="20784"/>
                    <a:pt x="16475" y="22365"/>
                    <a:pt x="13618" y="22669"/>
                  </a:cubicBezTo>
                  <a:cubicBezTo>
                    <a:pt x="13351" y="22701"/>
                    <a:pt x="13038" y="22724"/>
                    <a:pt x="12699" y="22724"/>
                  </a:cubicBezTo>
                  <a:cubicBezTo>
                    <a:pt x="11451" y="22724"/>
                    <a:pt x="9858" y="22416"/>
                    <a:pt x="8998" y="21149"/>
                  </a:cubicBezTo>
                  <a:cubicBezTo>
                    <a:pt x="8359" y="20146"/>
                    <a:pt x="8268" y="18930"/>
                    <a:pt x="8754" y="17714"/>
                  </a:cubicBezTo>
                  <a:lnTo>
                    <a:pt x="8754" y="17714"/>
                  </a:lnTo>
                  <a:cubicBezTo>
                    <a:pt x="9875" y="19307"/>
                    <a:pt x="11483" y="20270"/>
                    <a:pt x="13133" y="20270"/>
                  </a:cubicBezTo>
                  <a:cubicBezTo>
                    <a:pt x="13183" y="20270"/>
                    <a:pt x="13233" y="20269"/>
                    <a:pt x="13283" y="20268"/>
                  </a:cubicBezTo>
                  <a:cubicBezTo>
                    <a:pt x="15928" y="20116"/>
                    <a:pt x="17083" y="18444"/>
                    <a:pt x="17296" y="17046"/>
                  </a:cubicBezTo>
                  <a:cubicBezTo>
                    <a:pt x="17417" y="15708"/>
                    <a:pt x="16840" y="14067"/>
                    <a:pt x="15046" y="13459"/>
                  </a:cubicBezTo>
                  <a:cubicBezTo>
                    <a:pt x="14707" y="13344"/>
                    <a:pt x="14355" y="13291"/>
                    <a:pt x="13998" y="13291"/>
                  </a:cubicBezTo>
                  <a:cubicBezTo>
                    <a:pt x="12276" y="13291"/>
                    <a:pt x="10434" y="14522"/>
                    <a:pt x="9302" y="15982"/>
                  </a:cubicBezTo>
                  <a:cubicBezTo>
                    <a:pt x="9089" y="16286"/>
                    <a:pt x="8876" y="16620"/>
                    <a:pt x="8694" y="16924"/>
                  </a:cubicBezTo>
                  <a:cubicBezTo>
                    <a:pt x="8450" y="16529"/>
                    <a:pt x="8329" y="16164"/>
                    <a:pt x="8177" y="15769"/>
                  </a:cubicBezTo>
                  <a:cubicBezTo>
                    <a:pt x="7903" y="15100"/>
                    <a:pt x="7751" y="14340"/>
                    <a:pt x="7751" y="13581"/>
                  </a:cubicBezTo>
                  <a:cubicBezTo>
                    <a:pt x="8542" y="12426"/>
                    <a:pt x="9545" y="11271"/>
                    <a:pt x="10943" y="11271"/>
                  </a:cubicBezTo>
                  <a:cubicBezTo>
                    <a:pt x="12432" y="11271"/>
                    <a:pt x="13375" y="11453"/>
                    <a:pt x="14043" y="11605"/>
                  </a:cubicBezTo>
                  <a:cubicBezTo>
                    <a:pt x="14467" y="11695"/>
                    <a:pt x="14815" y="11768"/>
                    <a:pt x="15147" y="11768"/>
                  </a:cubicBezTo>
                  <a:cubicBezTo>
                    <a:pt x="15600" y="11768"/>
                    <a:pt x="16022" y="11631"/>
                    <a:pt x="16566" y="11210"/>
                  </a:cubicBezTo>
                  <a:cubicBezTo>
                    <a:pt x="17235" y="10693"/>
                    <a:pt x="17539" y="10267"/>
                    <a:pt x="17478" y="9933"/>
                  </a:cubicBezTo>
                  <a:cubicBezTo>
                    <a:pt x="17448" y="9690"/>
                    <a:pt x="17235" y="9599"/>
                    <a:pt x="17144" y="9538"/>
                  </a:cubicBezTo>
                  <a:cubicBezTo>
                    <a:pt x="16885" y="9300"/>
                    <a:pt x="15380" y="7996"/>
                    <a:pt x="13223" y="7996"/>
                  </a:cubicBezTo>
                  <a:cubicBezTo>
                    <a:pt x="12080" y="7996"/>
                    <a:pt x="10753" y="8362"/>
                    <a:pt x="9332" y="9447"/>
                  </a:cubicBezTo>
                  <a:cubicBezTo>
                    <a:pt x="7934" y="10541"/>
                    <a:pt x="7356" y="12030"/>
                    <a:pt x="7356" y="13459"/>
                  </a:cubicBezTo>
                  <a:cubicBezTo>
                    <a:pt x="7265" y="13581"/>
                    <a:pt x="7174" y="13702"/>
                    <a:pt x="7113" y="13793"/>
                  </a:cubicBezTo>
                  <a:cubicBezTo>
                    <a:pt x="6617" y="14493"/>
                    <a:pt x="6150" y="15165"/>
                    <a:pt x="5817" y="15165"/>
                  </a:cubicBezTo>
                  <a:cubicBezTo>
                    <a:pt x="5803" y="15165"/>
                    <a:pt x="5789" y="15164"/>
                    <a:pt x="5776" y="15161"/>
                  </a:cubicBezTo>
                  <a:cubicBezTo>
                    <a:pt x="5624" y="15161"/>
                    <a:pt x="5350" y="14979"/>
                    <a:pt x="5016" y="14219"/>
                  </a:cubicBezTo>
                  <a:cubicBezTo>
                    <a:pt x="4590" y="13277"/>
                    <a:pt x="4651" y="12334"/>
                    <a:pt x="5229" y="11301"/>
                  </a:cubicBezTo>
                  <a:cubicBezTo>
                    <a:pt x="6536" y="8930"/>
                    <a:pt x="10365" y="6742"/>
                    <a:pt x="14013" y="6194"/>
                  </a:cubicBezTo>
                  <a:cubicBezTo>
                    <a:pt x="14501" y="6138"/>
                    <a:pt x="14917" y="6115"/>
                    <a:pt x="15271" y="6115"/>
                  </a:cubicBezTo>
                  <a:cubicBezTo>
                    <a:pt x="15864" y="6115"/>
                    <a:pt x="16281" y="6179"/>
                    <a:pt x="16566" y="6255"/>
                  </a:cubicBezTo>
                  <a:cubicBezTo>
                    <a:pt x="16802" y="6648"/>
                    <a:pt x="17015" y="6815"/>
                    <a:pt x="17225" y="6815"/>
                  </a:cubicBezTo>
                  <a:cubicBezTo>
                    <a:pt x="17259" y="6815"/>
                    <a:pt x="17292" y="6811"/>
                    <a:pt x="17326" y="6802"/>
                  </a:cubicBezTo>
                  <a:cubicBezTo>
                    <a:pt x="17478" y="6772"/>
                    <a:pt x="17539" y="6620"/>
                    <a:pt x="17508" y="6468"/>
                  </a:cubicBezTo>
                  <a:cubicBezTo>
                    <a:pt x="17478" y="6286"/>
                    <a:pt x="17296" y="6042"/>
                    <a:pt x="16840" y="5890"/>
                  </a:cubicBezTo>
                  <a:cubicBezTo>
                    <a:pt x="16749" y="5708"/>
                    <a:pt x="16688" y="5526"/>
                    <a:pt x="16597" y="5252"/>
                  </a:cubicBezTo>
                  <a:cubicBezTo>
                    <a:pt x="16384" y="4431"/>
                    <a:pt x="15928" y="3854"/>
                    <a:pt x="15259" y="3611"/>
                  </a:cubicBezTo>
                  <a:cubicBezTo>
                    <a:pt x="15002" y="3512"/>
                    <a:pt x="14711" y="3462"/>
                    <a:pt x="14382" y="3462"/>
                  </a:cubicBezTo>
                  <a:cubicBezTo>
                    <a:pt x="12883" y="3462"/>
                    <a:pt x="10586" y="4504"/>
                    <a:pt x="7022" y="6772"/>
                  </a:cubicBezTo>
                  <a:cubicBezTo>
                    <a:pt x="3070" y="9325"/>
                    <a:pt x="1095" y="13793"/>
                    <a:pt x="1338" y="19812"/>
                  </a:cubicBezTo>
                  <a:cubicBezTo>
                    <a:pt x="1338" y="20420"/>
                    <a:pt x="1490" y="20997"/>
                    <a:pt x="1672" y="21453"/>
                  </a:cubicBezTo>
                  <a:cubicBezTo>
                    <a:pt x="1551" y="21696"/>
                    <a:pt x="1429" y="21970"/>
                    <a:pt x="1338" y="22274"/>
                  </a:cubicBezTo>
                  <a:cubicBezTo>
                    <a:pt x="244" y="25161"/>
                    <a:pt x="0" y="29842"/>
                    <a:pt x="1429" y="32608"/>
                  </a:cubicBezTo>
                  <a:cubicBezTo>
                    <a:pt x="3222" y="36043"/>
                    <a:pt x="8177" y="37320"/>
                    <a:pt x="11976" y="37320"/>
                  </a:cubicBezTo>
                  <a:cubicBezTo>
                    <a:pt x="12675" y="37320"/>
                    <a:pt x="13344" y="37289"/>
                    <a:pt x="14013" y="37168"/>
                  </a:cubicBezTo>
                  <a:cubicBezTo>
                    <a:pt x="15016" y="37016"/>
                    <a:pt x="15837" y="36681"/>
                    <a:pt x="16414" y="36134"/>
                  </a:cubicBezTo>
                  <a:cubicBezTo>
                    <a:pt x="17278" y="36432"/>
                    <a:pt x="18083" y="36564"/>
                    <a:pt x="18851" y="36564"/>
                  </a:cubicBezTo>
                  <a:cubicBezTo>
                    <a:pt x="20435" y="36564"/>
                    <a:pt x="21861" y="36001"/>
                    <a:pt x="23314" y="35161"/>
                  </a:cubicBezTo>
                  <a:cubicBezTo>
                    <a:pt x="24172" y="35562"/>
                    <a:pt x="25067" y="35735"/>
                    <a:pt x="25986" y="35735"/>
                  </a:cubicBezTo>
                  <a:cubicBezTo>
                    <a:pt x="28553" y="35735"/>
                    <a:pt x="31303" y="34389"/>
                    <a:pt x="33922" y="32912"/>
                  </a:cubicBezTo>
                  <a:cubicBezTo>
                    <a:pt x="35108" y="33642"/>
                    <a:pt x="36232" y="34250"/>
                    <a:pt x="37387" y="34523"/>
                  </a:cubicBezTo>
                  <a:cubicBezTo>
                    <a:pt x="37578" y="34562"/>
                    <a:pt x="37755" y="34580"/>
                    <a:pt x="37919" y="34580"/>
                  </a:cubicBezTo>
                  <a:cubicBezTo>
                    <a:pt x="38646" y="34580"/>
                    <a:pt x="39121" y="34237"/>
                    <a:pt x="39393" y="33915"/>
                  </a:cubicBezTo>
                  <a:cubicBezTo>
                    <a:pt x="40184" y="32943"/>
                    <a:pt x="40305" y="31180"/>
                    <a:pt x="39667" y="29660"/>
                  </a:cubicBezTo>
                  <a:lnTo>
                    <a:pt x="39545" y="29417"/>
                  </a:lnTo>
                  <a:cubicBezTo>
                    <a:pt x="39971" y="29204"/>
                    <a:pt x="40336" y="29052"/>
                    <a:pt x="40792" y="28930"/>
                  </a:cubicBezTo>
                  <a:cubicBezTo>
                    <a:pt x="41727" y="30936"/>
                    <a:pt x="43063" y="32259"/>
                    <a:pt x="45398" y="32259"/>
                  </a:cubicBezTo>
                  <a:cubicBezTo>
                    <a:pt x="45718" y="32259"/>
                    <a:pt x="46056" y="32234"/>
                    <a:pt x="46415" y="32183"/>
                  </a:cubicBezTo>
                  <a:cubicBezTo>
                    <a:pt x="47631" y="32000"/>
                    <a:pt x="48755" y="31514"/>
                    <a:pt x="49758" y="30876"/>
                  </a:cubicBezTo>
                  <a:cubicBezTo>
                    <a:pt x="50153" y="31088"/>
                    <a:pt x="50579" y="31362"/>
                    <a:pt x="50974" y="31636"/>
                  </a:cubicBezTo>
                  <a:cubicBezTo>
                    <a:pt x="52707" y="32730"/>
                    <a:pt x="54470" y="33824"/>
                    <a:pt x="56810" y="34462"/>
                  </a:cubicBezTo>
                  <a:cubicBezTo>
                    <a:pt x="57315" y="34613"/>
                    <a:pt x="57766" y="34687"/>
                    <a:pt x="58160" y="34687"/>
                  </a:cubicBezTo>
                  <a:cubicBezTo>
                    <a:pt x="58883" y="34687"/>
                    <a:pt x="59413" y="34437"/>
                    <a:pt x="59728" y="33946"/>
                  </a:cubicBezTo>
                  <a:cubicBezTo>
                    <a:pt x="60701" y="32335"/>
                    <a:pt x="59029" y="28687"/>
                    <a:pt x="57448" y="26833"/>
                  </a:cubicBezTo>
                  <a:cubicBezTo>
                    <a:pt x="57066" y="26397"/>
                    <a:pt x="56647" y="26214"/>
                    <a:pt x="56195" y="26214"/>
                  </a:cubicBezTo>
                  <a:cubicBezTo>
                    <a:pt x="55103" y="26214"/>
                    <a:pt x="53821" y="27283"/>
                    <a:pt x="52403" y="28444"/>
                  </a:cubicBezTo>
                  <a:cubicBezTo>
                    <a:pt x="51552" y="29113"/>
                    <a:pt x="50670" y="29842"/>
                    <a:pt x="49728" y="30450"/>
                  </a:cubicBezTo>
                  <a:cubicBezTo>
                    <a:pt x="48147" y="29508"/>
                    <a:pt x="46476" y="28687"/>
                    <a:pt x="44348" y="28505"/>
                  </a:cubicBezTo>
                  <a:cubicBezTo>
                    <a:pt x="43562" y="28441"/>
                    <a:pt x="42903" y="28402"/>
                    <a:pt x="42340" y="28402"/>
                  </a:cubicBezTo>
                  <a:cubicBezTo>
                    <a:pt x="41836" y="28402"/>
                    <a:pt x="41408" y="28433"/>
                    <a:pt x="41035" y="28505"/>
                  </a:cubicBezTo>
                  <a:cubicBezTo>
                    <a:pt x="40457" y="27167"/>
                    <a:pt x="40032" y="25496"/>
                    <a:pt x="39576" y="23733"/>
                  </a:cubicBezTo>
                  <a:lnTo>
                    <a:pt x="39424" y="23155"/>
                  </a:lnTo>
                  <a:cubicBezTo>
                    <a:pt x="39211" y="22152"/>
                    <a:pt x="38877" y="21240"/>
                    <a:pt x="38421" y="20420"/>
                  </a:cubicBezTo>
                  <a:lnTo>
                    <a:pt x="39819" y="20420"/>
                  </a:lnTo>
                  <a:cubicBezTo>
                    <a:pt x="42524" y="20389"/>
                    <a:pt x="44196" y="19964"/>
                    <a:pt x="45503" y="19660"/>
                  </a:cubicBezTo>
                  <a:cubicBezTo>
                    <a:pt x="46369" y="19458"/>
                    <a:pt x="47078" y="19290"/>
                    <a:pt x="47814" y="19290"/>
                  </a:cubicBezTo>
                  <a:cubicBezTo>
                    <a:pt x="48628" y="19290"/>
                    <a:pt x="49476" y="19495"/>
                    <a:pt x="50609" y="20085"/>
                  </a:cubicBezTo>
                  <a:cubicBezTo>
                    <a:pt x="51673" y="20602"/>
                    <a:pt x="52311" y="21392"/>
                    <a:pt x="52463" y="22304"/>
                  </a:cubicBezTo>
                  <a:cubicBezTo>
                    <a:pt x="51122" y="21535"/>
                    <a:pt x="49733" y="20908"/>
                    <a:pt x="47951" y="20908"/>
                  </a:cubicBezTo>
                  <a:cubicBezTo>
                    <a:pt x="47270" y="20908"/>
                    <a:pt x="46531" y="21000"/>
                    <a:pt x="45716" y="21210"/>
                  </a:cubicBezTo>
                  <a:cubicBezTo>
                    <a:pt x="43436" y="21787"/>
                    <a:pt x="42159" y="22973"/>
                    <a:pt x="42372" y="24371"/>
                  </a:cubicBezTo>
                  <a:cubicBezTo>
                    <a:pt x="42551" y="25711"/>
                    <a:pt x="44274" y="27108"/>
                    <a:pt x="47087" y="27108"/>
                  </a:cubicBezTo>
                  <a:cubicBezTo>
                    <a:pt x="47146" y="27108"/>
                    <a:pt x="47206" y="27108"/>
                    <a:pt x="47266" y="27107"/>
                  </a:cubicBezTo>
                  <a:cubicBezTo>
                    <a:pt x="50366" y="27015"/>
                    <a:pt x="52403" y="25192"/>
                    <a:pt x="52798" y="23429"/>
                  </a:cubicBezTo>
                  <a:cubicBezTo>
                    <a:pt x="52859" y="23277"/>
                    <a:pt x="52889" y="23155"/>
                    <a:pt x="52889" y="23003"/>
                  </a:cubicBezTo>
                  <a:cubicBezTo>
                    <a:pt x="53011" y="23064"/>
                    <a:pt x="53071" y="23125"/>
                    <a:pt x="53193" y="23186"/>
                  </a:cubicBezTo>
                  <a:cubicBezTo>
                    <a:pt x="54530" y="23976"/>
                    <a:pt x="55929" y="24827"/>
                    <a:pt x="57783" y="25283"/>
                  </a:cubicBezTo>
                  <a:cubicBezTo>
                    <a:pt x="58185" y="25379"/>
                    <a:pt x="58584" y="25426"/>
                    <a:pt x="58973" y="25426"/>
                  </a:cubicBezTo>
                  <a:cubicBezTo>
                    <a:pt x="60437" y="25426"/>
                    <a:pt x="61777" y="24756"/>
                    <a:pt x="62737" y="23459"/>
                  </a:cubicBezTo>
                  <a:cubicBezTo>
                    <a:pt x="64348" y="21301"/>
                    <a:pt x="64591" y="18049"/>
                    <a:pt x="63284" y="15708"/>
                  </a:cubicBezTo>
                  <a:cubicBezTo>
                    <a:pt x="61977" y="13337"/>
                    <a:pt x="60488" y="11119"/>
                    <a:pt x="58421" y="10754"/>
                  </a:cubicBezTo>
                  <a:cubicBezTo>
                    <a:pt x="58269" y="10734"/>
                    <a:pt x="58114" y="10723"/>
                    <a:pt x="57956" y="10723"/>
                  </a:cubicBezTo>
                  <a:cubicBezTo>
                    <a:pt x="57641" y="10723"/>
                    <a:pt x="57317" y="10764"/>
                    <a:pt x="56992" y="10845"/>
                  </a:cubicBezTo>
                  <a:cubicBezTo>
                    <a:pt x="56749" y="10511"/>
                    <a:pt x="56506" y="10146"/>
                    <a:pt x="56233" y="9812"/>
                  </a:cubicBezTo>
                  <a:cubicBezTo>
                    <a:pt x="54516" y="7768"/>
                    <a:pt x="52481" y="6603"/>
                    <a:pt x="50655" y="6603"/>
                  </a:cubicBezTo>
                  <a:cubicBezTo>
                    <a:pt x="50444" y="6603"/>
                    <a:pt x="50236" y="6619"/>
                    <a:pt x="50032" y="6650"/>
                  </a:cubicBezTo>
                  <a:cubicBezTo>
                    <a:pt x="49454" y="6772"/>
                    <a:pt x="48938" y="6894"/>
                    <a:pt x="48390" y="7046"/>
                  </a:cubicBezTo>
                  <a:cubicBezTo>
                    <a:pt x="47691" y="5860"/>
                    <a:pt x="46232" y="4796"/>
                    <a:pt x="43588" y="3824"/>
                  </a:cubicBezTo>
                  <a:cubicBezTo>
                    <a:pt x="40913" y="2821"/>
                    <a:pt x="38117" y="2334"/>
                    <a:pt x="35442" y="2243"/>
                  </a:cubicBezTo>
                  <a:cubicBezTo>
                    <a:pt x="35168" y="1574"/>
                    <a:pt x="34804" y="1088"/>
                    <a:pt x="34348" y="723"/>
                  </a:cubicBezTo>
                  <a:cubicBezTo>
                    <a:pt x="33612" y="224"/>
                    <a:pt x="32631" y="0"/>
                    <a:pt x="31515" y="0"/>
                  </a:cubicBezTo>
                  <a:close/>
                </a:path>
              </a:pathLst>
            </a:custGeom>
            <a:solidFill>
              <a:srgbClr val="FF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9"/>
            <p:cNvSpPr/>
            <p:nvPr/>
          </p:nvSpPr>
          <p:spPr>
            <a:xfrm>
              <a:off x="4358427" y="189800"/>
              <a:ext cx="2234506" cy="1244482"/>
            </a:xfrm>
            <a:custGeom>
              <a:avLst/>
              <a:gdLst/>
              <a:ahLst/>
              <a:cxnLst/>
              <a:rect l="l" t="t" r="r" b="b"/>
              <a:pathLst>
                <a:path w="65018" h="36211" extrusionOk="0">
                  <a:moveTo>
                    <a:pt x="39125" y="1153"/>
                  </a:moveTo>
                  <a:cubicBezTo>
                    <a:pt x="40050" y="1153"/>
                    <a:pt x="40937" y="1320"/>
                    <a:pt x="41765" y="1712"/>
                  </a:cubicBezTo>
                  <a:cubicBezTo>
                    <a:pt x="41065" y="2107"/>
                    <a:pt x="40366" y="2533"/>
                    <a:pt x="39637" y="2928"/>
                  </a:cubicBezTo>
                  <a:cubicBezTo>
                    <a:pt x="38360" y="3657"/>
                    <a:pt x="37266" y="4539"/>
                    <a:pt x="36233" y="5420"/>
                  </a:cubicBezTo>
                  <a:cubicBezTo>
                    <a:pt x="36020" y="5603"/>
                    <a:pt x="35837" y="5755"/>
                    <a:pt x="35594" y="5937"/>
                  </a:cubicBezTo>
                  <a:cubicBezTo>
                    <a:pt x="34530" y="5359"/>
                    <a:pt x="33527" y="4600"/>
                    <a:pt x="32524" y="3900"/>
                  </a:cubicBezTo>
                  <a:cubicBezTo>
                    <a:pt x="32281" y="3748"/>
                    <a:pt x="32068" y="3536"/>
                    <a:pt x="31825" y="3384"/>
                  </a:cubicBezTo>
                  <a:cubicBezTo>
                    <a:pt x="34276" y="2191"/>
                    <a:pt x="36820" y="1153"/>
                    <a:pt x="39125" y="1153"/>
                  </a:cubicBezTo>
                  <a:close/>
                  <a:moveTo>
                    <a:pt x="27479" y="1590"/>
                  </a:moveTo>
                  <a:cubicBezTo>
                    <a:pt x="27661" y="1590"/>
                    <a:pt x="27843" y="1651"/>
                    <a:pt x="27995" y="1682"/>
                  </a:cubicBezTo>
                  <a:cubicBezTo>
                    <a:pt x="29029" y="1985"/>
                    <a:pt x="30062" y="2593"/>
                    <a:pt x="31065" y="3323"/>
                  </a:cubicBezTo>
                  <a:cubicBezTo>
                    <a:pt x="30670" y="3536"/>
                    <a:pt x="30214" y="3718"/>
                    <a:pt x="29789" y="3961"/>
                  </a:cubicBezTo>
                  <a:cubicBezTo>
                    <a:pt x="28603" y="4569"/>
                    <a:pt x="27783" y="5055"/>
                    <a:pt x="27083" y="5481"/>
                  </a:cubicBezTo>
                  <a:cubicBezTo>
                    <a:pt x="26719" y="5755"/>
                    <a:pt x="26384" y="5937"/>
                    <a:pt x="26020" y="6119"/>
                  </a:cubicBezTo>
                  <a:cubicBezTo>
                    <a:pt x="25989" y="6058"/>
                    <a:pt x="25989" y="5998"/>
                    <a:pt x="25959" y="5937"/>
                  </a:cubicBezTo>
                  <a:cubicBezTo>
                    <a:pt x="25442" y="4539"/>
                    <a:pt x="25594" y="2897"/>
                    <a:pt x="26354" y="2107"/>
                  </a:cubicBezTo>
                  <a:cubicBezTo>
                    <a:pt x="26688" y="1773"/>
                    <a:pt x="27053" y="1590"/>
                    <a:pt x="27479" y="1590"/>
                  </a:cubicBezTo>
                  <a:close/>
                  <a:moveTo>
                    <a:pt x="19623" y="3477"/>
                  </a:moveTo>
                  <a:cubicBezTo>
                    <a:pt x="21976" y="3477"/>
                    <a:pt x="23201" y="4769"/>
                    <a:pt x="24013" y="6758"/>
                  </a:cubicBezTo>
                  <a:cubicBezTo>
                    <a:pt x="23829" y="6772"/>
                    <a:pt x="23634" y="6780"/>
                    <a:pt x="23424" y="6780"/>
                  </a:cubicBezTo>
                  <a:cubicBezTo>
                    <a:pt x="22769" y="6780"/>
                    <a:pt x="21972" y="6706"/>
                    <a:pt x="20913" y="6545"/>
                  </a:cubicBezTo>
                  <a:cubicBezTo>
                    <a:pt x="18968" y="6241"/>
                    <a:pt x="17448" y="5451"/>
                    <a:pt x="15959" y="4448"/>
                  </a:cubicBezTo>
                  <a:cubicBezTo>
                    <a:pt x="16962" y="3931"/>
                    <a:pt x="17965" y="3596"/>
                    <a:pt x="18998" y="3505"/>
                  </a:cubicBezTo>
                  <a:cubicBezTo>
                    <a:pt x="19215" y="3486"/>
                    <a:pt x="19423" y="3477"/>
                    <a:pt x="19623" y="3477"/>
                  </a:cubicBezTo>
                  <a:close/>
                  <a:moveTo>
                    <a:pt x="49212" y="1378"/>
                  </a:moveTo>
                  <a:cubicBezTo>
                    <a:pt x="49698" y="1590"/>
                    <a:pt x="50184" y="1864"/>
                    <a:pt x="50731" y="2168"/>
                  </a:cubicBezTo>
                  <a:cubicBezTo>
                    <a:pt x="52829" y="3505"/>
                    <a:pt x="52981" y="4873"/>
                    <a:pt x="52920" y="5359"/>
                  </a:cubicBezTo>
                  <a:cubicBezTo>
                    <a:pt x="52889" y="5967"/>
                    <a:pt x="52555" y="6484"/>
                    <a:pt x="52069" y="6697"/>
                  </a:cubicBezTo>
                  <a:cubicBezTo>
                    <a:pt x="51859" y="6802"/>
                    <a:pt x="51631" y="6852"/>
                    <a:pt x="51393" y="6852"/>
                  </a:cubicBezTo>
                  <a:cubicBezTo>
                    <a:pt x="50943" y="6852"/>
                    <a:pt x="50460" y="6670"/>
                    <a:pt x="50002" y="6332"/>
                  </a:cubicBezTo>
                  <a:cubicBezTo>
                    <a:pt x="48725" y="5329"/>
                    <a:pt x="48117" y="3840"/>
                    <a:pt x="48482" y="2563"/>
                  </a:cubicBezTo>
                  <a:cubicBezTo>
                    <a:pt x="48604" y="2107"/>
                    <a:pt x="48877" y="1712"/>
                    <a:pt x="49212" y="1378"/>
                  </a:cubicBezTo>
                  <a:close/>
                  <a:moveTo>
                    <a:pt x="42190" y="1985"/>
                  </a:moveTo>
                  <a:cubicBezTo>
                    <a:pt x="42403" y="2107"/>
                    <a:pt x="42646" y="2259"/>
                    <a:pt x="42859" y="2441"/>
                  </a:cubicBezTo>
                  <a:cubicBezTo>
                    <a:pt x="44044" y="3353"/>
                    <a:pt x="44500" y="4204"/>
                    <a:pt x="44257" y="4903"/>
                  </a:cubicBezTo>
                  <a:cubicBezTo>
                    <a:pt x="43892" y="5998"/>
                    <a:pt x="41734" y="6849"/>
                    <a:pt x="39029" y="6940"/>
                  </a:cubicBezTo>
                  <a:cubicBezTo>
                    <a:pt x="38980" y="6941"/>
                    <a:pt x="38931" y="6942"/>
                    <a:pt x="38883" y="6942"/>
                  </a:cubicBezTo>
                  <a:cubicBezTo>
                    <a:pt x="37870" y="6942"/>
                    <a:pt x="36887" y="6644"/>
                    <a:pt x="35959" y="6180"/>
                  </a:cubicBezTo>
                  <a:cubicBezTo>
                    <a:pt x="36141" y="6028"/>
                    <a:pt x="36324" y="5876"/>
                    <a:pt x="36476" y="5755"/>
                  </a:cubicBezTo>
                  <a:cubicBezTo>
                    <a:pt x="37540" y="4903"/>
                    <a:pt x="38603" y="4052"/>
                    <a:pt x="39819" y="3323"/>
                  </a:cubicBezTo>
                  <a:cubicBezTo>
                    <a:pt x="40610" y="2837"/>
                    <a:pt x="41430" y="2381"/>
                    <a:pt x="42190" y="1985"/>
                  </a:cubicBezTo>
                  <a:close/>
                  <a:moveTo>
                    <a:pt x="7296" y="314"/>
                  </a:moveTo>
                  <a:cubicBezTo>
                    <a:pt x="7661" y="314"/>
                    <a:pt x="8147" y="405"/>
                    <a:pt x="8694" y="587"/>
                  </a:cubicBezTo>
                  <a:cubicBezTo>
                    <a:pt x="10943" y="1317"/>
                    <a:pt x="12615" y="2533"/>
                    <a:pt x="14256" y="3688"/>
                  </a:cubicBezTo>
                  <a:cubicBezTo>
                    <a:pt x="14591" y="3931"/>
                    <a:pt x="14925" y="4204"/>
                    <a:pt x="15290" y="4417"/>
                  </a:cubicBezTo>
                  <a:cubicBezTo>
                    <a:pt x="14317" y="4964"/>
                    <a:pt x="13466" y="5603"/>
                    <a:pt x="12615" y="6210"/>
                  </a:cubicBezTo>
                  <a:cubicBezTo>
                    <a:pt x="11075" y="7334"/>
                    <a:pt x="9920" y="8130"/>
                    <a:pt x="9051" y="8130"/>
                  </a:cubicBezTo>
                  <a:cubicBezTo>
                    <a:pt x="8652" y="8130"/>
                    <a:pt x="8313" y="7962"/>
                    <a:pt x="8025" y="7578"/>
                  </a:cubicBezTo>
                  <a:cubicBezTo>
                    <a:pt x="6627" y="5785"/>
                    <a:pt x="5168" y="2168"/>
                    <a:pt x="6141" y="800"/>
                  </a:cubicBezTo>
                  <a:cubicBezTo>
                    <a:pt x="6384" y="466"/>
                    <a:pt x="6749" y="314"/>
                    <a:pt x="7296" y="314"/>
                  </a:cubicBezTo>
                  <a:close/>
                  <a:moveTo>
                    <a:pt x="31460" y="3627"/>
                  </a:moveTo>
                  <a:cubicBezTo>
                    <a:pt x="31734" y="3809"/>
                    <a:pt x="31977" y="3992"/>
                    <a:pt x="32281" y="4235"/>
                  </a:cubicBezTo>
                  <a:cubicBezTo>
                    <a:pt x="33254" y="4964"/>
                    <a:pt x="34226" y="5663"/>
                    <a:pt x="35260" y="6241"/>
                  </a:cubicBezTo>
                  <a:cubicBezTo>
                    <a:pt x="33575" y="7552"/>
                    <a:pt x="31984" y="8580"/>
                    <a:pt x="29865" y="8580"/>
                  </a:cubicBezTo>
                  <a:cubicBezTo>
                    <a:pt x="29577" y="8580"/>
                    <a:pt x="29278" y="8561"/>
                    <a:pt x="28968" y="8521"/>
                  </a:cubicBezTo>
                  <a:cubicBezTo>
                    <a:pt x="27752" y="8338"/>
                    <a:pt x="26749" y="7609"/>
                    <a:pt x="26172" y="6484"/>
                  </a:cubicBezTo>
                  <a:cubicBezTo>
                    <a:pt x="26506" y="6271"/>
                    <a:pt x="26871" y="6089"/>
                    <a:pt x="27266" y="5876"/>
                  </a:cubicBezTo>
                  <a:cubicBezTo>
                    <a:pt x="27965" y="5451"/>
                    <a:pt x="28786" y="4903"/>
                    <a:pt x="29971" y="4356"/>
                  </a:cubicBezTo>
                  <a:cubicBezTo>
                    <a:pt x="30488" y="4113"/>
                    <a:pt x="30974" y="3840"/>
                    <a:pt x="31460" y="3627"/>
                  </a:cubicBezTo>
                  <a:close/>
                  <a:moveTo>
                    <a:pt x="46588" y="10112"/>
                  </a:moveTo>
                  <a:cubicBezTo>
                    <a:pt x="46937" y="10112"/>
                    <a:pt x="47305" y="10138"/>
                    <a:pt x="47692" y="10192"/>
                  </a:cubicBezTo>
                  <a:cubicBezTo>
                    <a:pt x="48786" y="10344"/>
                    <a:pt x="49698" y="10679"/>
                    <a:pt x="50488" y="11135"/>
                  </a:cubicBezTo>
                  <a:cubicBezTo>
                    <a:pt x="49426" y="11842"/>
                    <a:pt x="48393" y="12321"/>
                    <a:pt x="47222" y="12321"/>
                  </a:cubicBezTo>
                  <a:cubicBezTo>
                    <a:pt x="47186" y="12321"/>
                    <a:pt x="47150" y="12321"/>
                    <a:pt x="47114" y="12320"/>
                  </a:cubicBezTo>
                  <a:cubicBezTo>
                    <a:pt x="45594" y="12290"/>
                    <a:pt x="44926" y="11682"/>
                    <a:pt x="44075" y="10891"/>
                  </a:cubicBezTo>
                  <a:lnTo>
                    <a:pt x="43953" y="10770"/>
                  </a:lnTo>
                  <a:cubicBezTo>
                    <a:pt x="44701" y="10339"/>
                    <a:pt x="45567" y="10112"/>
                    <a:pt x="46588" y="10112"/>
                  </a:cubicBezTo>
                  <a:close/>
                  <a:moveTo>
                    <a:pt x="17471" y="8605"/>
                  </a:moveTo>
                  <a:cubicBezTo>
                    <a:pt x="17574" y="8605"/>
                    <a:pt x="17677" y="8607"/>
                    <a:pt x="17782" y="8612"/>
                  </a:cubicBezTo>
                  <a:cubicBezTo>
                    <a:pt x="20488" y="8703"/>
                    <a:pt x="22038" y="10040"/>
                    <a:pt x="22159" y="11256"/>
                  </a:cubicBezTo>
                  <a:cubicBezTo>
                    <a:pt x="22220" y="12442"/>
                    <a:pt x="21035" y="13384"/>
                    <a:pt x="18907" y="13809"/>
                  </a:cubicBezTo>
                  <a:cubicBezTo>
                    <a:pt x="18306" y="13927"/>
                    <a:pt x="17753" y="13980"/>
                    <a:pt x="17238" y="13980"/>
                  </a:cubicBezTo>
                  <a:cubicBezTo>
                    <a:pt x="15225" y="13980"/>
                    <a:pt x="13787" y="13166"/>
                    <a:pt x="12311" y="12198"/>
                  </a:cubicBezTo>
                  <a:cubicBezTo>
                    <a:pt x="12342" y="12016"/>
                    <a:pt x="12342" y="11834"/>
                    <a:pt x="12433" y="11682"/>
                  </a:cubicBezTo>
                  <a:cubicBezTo>
                    <a:pt x="12872" y="10129"/>
                    <a:pt x="14751" y="8605"/>
                    <a:pt x="17471" y="8605"/>
                  </a:cubicBezTo>
                  <a:close/>
                  <a:moveTo>
                    <a:pt x="58450" y="7758"/>
                  </a:moveTo>
                  <a:cubicBezTo>
                    <a:pt x="60020" y="7758"/>
                    <a:pt x="60869" y="8686"/>
                    <a:pt x="61127" y="9615"/>
                  </a:cubicBezTo>
                  <a:cubicBezTo>
                    <a:pt x="61552" y="11104"/>
                    <a:pt x="60823" y="13080"/>
                    <a:pt x="58543" y="13961"/>
                  </a:cubicBezTo>
                  <a:cubicBezTo>
                    <a:pt x="57936" y="14198"/>
                    <a:pt x="57393" y="14301"/>
                    <a:pt x="56890" y="14301"/>
                  </a:cubicBezTo>
                  <a:cubicBezTo>
                    <a:pt x="55451" y="14301"/>
                    <a:pt x="54339" y="13455"/>
                    <a:pt x="53011" y="12442"/>
                  </a:cubicBezTo>
                  <a:cubicBezTo>
                    <a:pt x="52433" y="12016"/>
                    <a:pt x="51826" y="11560"/>
                    <a:pt x="51187" y="11135"/>
                  </a:cubicBezTo>
                  <a:cubicBezTo>
                    <a:pt x="51491" y="10922"/>
                    <a:pt x="51795" y="10739"/>
                    <a:pt x="52099" y="10587"/>
                  </a:cubicBezTo>
                  <a:cubicBezTo>
                    <a:pt x="53680" y="9432"/>
                    <a:pt x="55351" y="8247"/>
                    <a:pt x="57540" y="7852"/>
                  </a:cubicBezTo>
                  <a:cubicBezTo>
                    <a:pt x="57867" y="7787"/>
                    <a:pt x="58170" y="7758"/>
                    <a:pt x="58450" y="7758"/>
                  </a:cubicBezTo>
                  <a:close/>
                  <a:moveTo>
                    <a:pt x="37783" y="8673"/>
                  </a:moveTo>
                  <a:cubicBezTo>
                    <a:pt x="38117" y="8673"/>
                    <a:pt x="38543" y="8703"/>
                    <a:pt x="38907" y="8764"/>
                  </a:cubicBezTo>
                  <a:cubicBezTo>
                    <a:pt x="41309" y="9098"/>
                    <a:pt x="42494" y="9888"/>
                    <a:pt x="43345" y="10679"/>
                  </a:cubicBezTo>
                  <a:cubicBezTo>
                    <a:pt x="42099" y="11590"/>
                    <a:pt x="40974" y="13323"/>
                    <a:pt x="40123" y="16271"/>
                  </a:cubicBezTo>
                  <a:cubicBezTo>
                    <a:pt x="39394" y="15998"/>
                    <a:pt x="38634" y="15907"/>
                    <a:pt x="37874" y="15785"/>
                  </a:cubicBezTo>
                  <a:cubicBezTo>
                    <a:pt x="36597" y="15603"/>
                    <a:pt x="35260" y="15390"/>
                    <a:pt x="34014" y="14448"/>
                  </a:cubicBezTo>
                  <a:cubicBezTo>
                    <a:pt x="32919" y="13657"/>
                    <a:pt x="32555" y="12442"/>
                    <a:pt x="33071" y="11256"/>
                  </a:cubicBezTo>
                  <a:cubicBezTo>
                    <a:pt x="33588" y="9919"/>
                    <a:pt x="35260" y="8673"/>
                    <a:pt x="37783" y="8673"/>
                  </a:cubicBezTo>
                  <a:close/>
                  <a:moveTo>
                    <a:pt x="60428" y="15177"/>
                  </a:moveTo>
                  <a:cubicBezTo>
                    <a:pt x="60883" y="15177"/>
                    <a:pt x="61248" y="15238"/>
                    <a:pt x="61583" y="15451"/>
                  </a:cubicBezTo>
                  <a:cubicBezTo>
                    <a:pt x="62008" y="15663"/>
                    <a:pt x="62312" y="15967"/>
                    <a:pt x="62494" y="16423"/>
                  </a:cubicBezTo>
                  <a:cubicBezTo>
                    <a:pt x="61978" y="17305"/>
                    <a:pt x="61400" y="17882"/>
                    <a:pt x="60823" y="18065"/>
                  </a:cubicBezTo>
                  <a:cubicBezTo>
                    <a:pt x="60401" y="18214"/>
                    <a:pt x="60001" y="18280"/>
                    <a:pt x="59639" y="18280"/>
                  </a:cubicBezTo>
                  <a:cubicBezTo>
                    <a:pt x="58749" y="18280"/>
                    <a:pt x="58082" y="17884"/>
                    <a:pt x="57844" y="17366"/>
                  </a:cubicBezTo>
                  <a:cubicBezTo>
                    <a:pt x="57570" y="16819"/>
                    <a:pt x="57844" y="16150"/>
                    <a:pt x="58513" y="15755"/>
                  </a:cubicBezTo>
                  <a:cubicBezTo>
                    <a:pt x="59121" y="15360"/>
                    <a:pt x="59820" y="15177"/>
                    <a:pt x="60428" y="15177"/>
                  </a:cubicBezTo>
                  <a:close/>
                  <a:moveTo>
                    <a:pt x="26931" y="15815"/>
                  </a:moveTo>
                  <a:cubicBezTo>
                    <a:pt x="32251" y="16271"/>
                    <a:pt x="35229" y="17305"/>
                    <a:pt x="35290" y="18126"/>
                  </a:cubicBezTo>
                  <a:cubicBezTo>
                    <a:pt x="35381" y="18429"/>
                    <a:pt x="34895" y="18794"/>
                    <a:pt x="34014" y="19098"/>
                  </a:cubicBezTo>
                  <a:cubicBezTo>
                    <a:pt x="33428" y="19301"/>
                    <a:pt x="32837" y="19401"/>
                    <a:pt x="32253" y="19401"/>
                  </a:cubicBezTo>
                  <a:cubicBezTo>
                    <a:pt x="31352" y="19401"/>
                    <a:pt x="30466" y="19164"/>
                    <a:pt x="29637" y="18703"/>
                  </a:cubicBezTo>
                  <a:cubicBezTo>
                    <a:pt x="28542" y="18095"/>
                    <a:pt x="27631" y="17062"/>
                    <a:pt x="26931" y="15815"/>
                  </a:cubicBezTo>
                  <a:close/>
                  <a:moveTo>
                    <a:pt x="10518" y="16241"/>
                  </a:moveTo>
                  <a:cubicBezTo>
                    <a:pt x="11794" y="16332"/>
                    <a:pt x="13345" y="16879"/>
                    <a:pt x="14317" y="18126"/>
                  </a:cubicBezTo>
                  <a:cubicBezTo>
                    <a:pt x="13770" y="18581"/>
                    <a:pt x="13162" y="19159"/>
                    <a:pt x="12554" y="19767"/>
                  </a:cubicBezTo>
                  <a:cubicBezTo>
                    <a:pt x="11825" y="20436"/>
                    <a:pt x="10974" y="21256"/>
                    <a:pt x="10001" y="22047"/>
                  </a:cubicBezTo>
                  <a:cubicBezTo>
                    <a:pt x="9059" y="22806"/>
                    <a:pt x="8208" y="23293"/>
                    <a:pt x="7417" y="23475"/>
                  </a:cubicBezTo>
                  <a:cubicBezTo>
                    <a:pt x="6323" y="21530"/>
                    <a:pt x="5867" y="19493"/>
                    <a:pt x="6384" y="18247"/>
                  </a:cubicBezTo>
                  <a:cubicBezTo>
                    <a:pt x="6870" y="17001"/>
                    <a:pt x="8329" y="16241"/>
                    <a:pt x="10062" y="16241"/>
                  </a:cubicBezTo>
                  <a:close/>
                  <a:moveTo>
                    <a:pt x="51309" y="17366"/>
                  </a:moveTo>
                  <a:cubicBezTo>
                    <a:pt x="52920" y="17366"/>
                    <a:pt x="54500" y="18460"/>
                    <a:pt x="55473" y="20192"/>
                  </a:cubicBezTo>
                  <a:cubicBezTo>
                    <a:pt x="55291" y="20557"/>
                    <a:pt x="55017" y="20892"/>
                    <a:pt x="54713" y="21256"/>
                  </a:cubicBezTo>
                  <a:cubicBezTo>
                    <a:pt x="53625" y="22514"/>
                    <a:pt x="51941" y="23540"/>
                    <a:pt x="50410" y="23540"/>
                  </a:cubicBezTo>
                  <a:cubicBezTo>
                    <a:pt x="50016" y="23540"/>
                    <a:pt x="49633" y="23472"/>
                    <a:pt x="49272" y="23323"/>
                  </a:cubicBezTo>
                  <a:cubicBezTo>
                    <a:pt x="47722" y="22685"/>
                    <a:pt x="47266" y="21256"/>
                    <a:pt x="47509" y="20071"/>
                  </a:cubicBezTo>
                  <a:cubicBezTo>
                    <a:pt x="47753" y="18855"/>
                    <a:pt x="48877" y="17426"/>
                    <a:pt x="51248" y="17426"/>
                  </a:cubicBezTo>
                  <a:cubicBezTo>
                    <a:pt x="51309" y="17426"/>
                    <a:pt x="51309" y="17426"/>
                    <a:pt x="51309" y="17366"/>
                  </a:cubicBezTo>
                  <a:close/>
                  <a:moveTo>
                    <a:pt x="19393" y="17913"/>
                  </a:moveTo>
                  <a:cubicBezTo>
                    <a:pt x="19424" y="17913"/>
                    <a:pt x="19424" y="17913"/>
                    <a:pt x="19454" y="17943"/>
                  </a:cubicBezTo>
                  <a:cubicBezTo>
                    <a:pt x="20518" y="18004"/>
                    <a:pt x="21825" y="19676"/>
                    <a:pt x="21886" y="21773"/>
                  </a:cubicBezTo>
                  <a:cubicBezTo>
                    <a:pt x="21977" y="23597"/>
                    <a:pt x="20852" y="25177"/>
                    <a:pt x="19181" y="26272"/>
                  </a:cubicBezTo>
                  <a:cubicBezTo>
                    <a:pt x="17904" y="24600"/>
                    <a:pt x="17357" y="22503"/>
                    <a:pt x="17752" y="20375"/>
                  </a:cubicBezTo>
                  <a:cubicBezTo>
                    <a:pt x="18026" y="18794"/>
                    <a:pt x="18633" y="17913"/>
                    <a:pt x="19393" y="17913"/>
                  </a:cubicBezTo>
                  <a:close/>
                  <a:moveTo>
                    <a:pt x="27664" y="19426"/>
                  </a:moveTo>
                  <a:cubicBezTo>
                    <a:pt x="27714" y="19426"/>
                    <a:pt x="27763" y="19428"/>
                    <a:pt x="27813" y="19433"/>
                  </a:cubicBezTo>
                  <a:cubicBezTo>
                    <a:pt x="28877" y="19493"/>
                    <a:pt x="29667" y="20496"/>
                    <a:pt x="30032" y="22168"/>
                  </a:cubicBezTo>
                  <a:cubicBezTo>
                    <a:pt x="30427" y="24022"/>
                    <a:pt x="29637" y="25420"/>
                    <a:pt x="28907" y="26272"/>
                  </a:cubicBezTo>
                  <a:cubicBezTo>
                    <a:pt x="28512" y="26758"/>
                    <a:pt x="27965" y="27214"/>
                    <a:pt x="27387" y="27548"/>
                  </a:cubicBezTo>
                  <a:cubicBezTo>
                    <a:pt x="27023" y="25390"/>
                    <a:pt x="26476" y="23110"/>
                    <a:pt x="25351" y="21256"/>
                  </a:cubicBezTo>
                  <a:cubicBezTo>
                    <a:pt x="25784" y="20218"/>
                    <a:pt x="26737" y="19426"/>
                    <a:pt x="27664" y="19426"/>
                  </a:cubicBezTo>
                  <a:close/>
                  <a:moveTo>
                    <a:pt x="40366" y="16758"/>
                  </a:moveTo>
                  <a:cubicBezTo>
                    <a:pt x="41065" y="17122"/>
                    <a:pt x="41734" y="17609"/>
                    <a:pt x="42372" y="18399"/>
                  </a:cubicBezTo>
                  <a:cubicBezTo>
                    <a:pt x="42737" y="18977"/>
                    <a:pt x="43132" y="19585"/>
                    <a:pt x="43497" y="20253"/>
                  </a:cubicBezTo>
                  <a:cubicBezTo>
                    <a:pt x="43467" y="20375"/>
                    <a:pt x="43467" y="20527"/>
                    <a:pt x="43436" y="20648"/>
                  </a:cubicBezTo>
                  <a:cubicBezTo>
                    <a:pt x="43011" y="23110"/>
                    <a:pt x="42494" y="26089"/>
                    <a:pt x="40062" y="27670"/>
                  </a:cubicBezTo>
                  <a:cubicBezTo>
                    <a:pt x="40518" y="25420"/>
                    <a:pt x="40306" y="23597"/>
                    <a:pt x="40123" y="21986"/>
                  </a:cubicBezTo>
                  <a:cubicBezTo>
                    <a:pt x="39971" y="20405"/>
                    <a:pt x="39819" y="18946"/>
                    <a:pt x="40214" y="17305"/>
                  </a:cubicBezTo>
                  <a:cubicBezTo>
                    <a:pt x="40275" y="17122"/>
                    <a:pt x="40306" y="16971"/>
                    <a:pt x="40366" y="16758"/>
                  </a:cubicBezTo>
                  <a:close/>
                  <a:moveTo>
                    <a:pt x="17629" y="17260"/>
                  </a:moveTo>
                  <a:cubicBezTo>
                    <a:pt x="18155" y="17260"/>
                    <a:pt x="18736" y="17341"/>
                    <a:pt x="19393" y="17518"/>
                  </a:cubicBezTo>
                  <a:cubicBezTo>
                    <a:pt x="18785" y="17518"/>
                    <a:pt x="17782" y="17943"/>
                    <a:pt x="17357" y="20284"/>
                  </a:cubicBezTo>
                  <a:cubicBezTo>
                    <a:pt x="16962" y="22503"/>
                    <a:pt x="17478" y="24691"/>
                    <a:pt x="18846" y="26454"/>
                  </a:cubicBezTo>
                  <a:cubicBezTo>
                    <a:pt x="17904" y="27031"/>
                    <a:pt x="16840" y="27427"/>
                    <a:pt x="15685" y="27731"/>
                  </a:cubicBezTo>
                  <a:cubicBezTo>
                    <a:pt x="15077" y="26454"/>
                    <a:pt x="15290" y="25117"/>
                    <a:pt x="15472" y="23688"/>
                  </a:cubicBezTo>
                  <a:cubicBezTo>
                    <a:pt x="15655" y="22411"/>
                    <a:pt x="15807" y="21104"/>
                    <a:pt x="15472" y="19676"/>
                  </a:cubicBezTo>
                  <a:cubicBezTo>
                    <a:pt x="15351" y="19129"/>
                    <a:pt x="15138" y="18642"/>
                    <a:pt x="14834" y="18217"/>
                  </a:cubicBezTo>
                  <a:cubicBezTo>
                    <a:pt x="15658" y="17620"/>
                    <a:pt x="16523" y="17260"/>
                    <a:pt x="17629" y="17260"/>
                  </a:cubicBezTo>
                  <a:close/>
                  <a:moveTo>
                    <a:pt x="25169" y="21743"/>
                  </a:moveTo>
                  <a:lnTo>
                    <a:pt x="25169" y="21743"/>
                  </a:lnTo>
                  <a:cubicBezTo>
                    <a:pt x="26172" y="23536"/>
                    <a:pt x="26688" y="25694"/>
                    <a:pt x="27023" y="27791"/>
                  </a:cubicBezTo>
                  <a:cubicBezTo>
                    <a:pt x="26962" y="27791"/>
                    <a:pt x="26962" y="27822"/>
                    <a:pt x="26931" y="27822"/>
                  </a:cubicBezTo>
                  <a:cubicBezTo>
                    <a:pt x="26628" y="27487"/>
                    <a:pt x="26384" y="27092"/>
                    <a:pt x="26111" y="26636"/>
                  </a:cubicBezTo>
                  <a:cubicBezTo>
                    <a:pt x="25229" y="25086"/>
                    <a:pt x="24865" y="23080"/>
                    <a:pt x="25169" y="21743"/>
                  </a:cubicBezTo>
                  <a:close/>
                  <a:moveTo>
                    <a:pt x="14469" y="18429"/>
                  </a:moveTo>
                  <a:cubicBezTo>
                    <a:pt x="14743" y="18855"/>
                    <a:pt x="14986" y="19281"/>
                    <a:pt x="15077" y="19797"/>
                  </a:cubicBezTo>
                  <a:cubicBezTo>
                    <a:pt x="15442" y="21135"/>
                    <a:pt x="15229" y="22381"/>
                    <a:pt x="15077" y="23658"/>
                  </a:cubicBezTo>
                  <a:cubicBezTo>
                    <a:pt x="14895" y="25086"/>
                    <a:pt x="14712" y="26484"/>
                    <a:pt x="15320" y="27852"/>
                  </a:cubicBezTo>
                  <a:cubicBezTo>
                    <a:pt x="14834" y="27974"/>
                    <a:pt x="14317" y="28065"/>
                    <a:pt x="13831" y="28095"/>
                  </a:cubicBezTo>
                  <a:cubicBezTo>
                    <a:pt x="13713" y="28107"/>
                    <a:pt x="13595" y="28113"/>
                    <a:pt x="13475" y="28113"/>
                  </a:cubicBezTo>
                  <a:cubicBezTo>
                    <a:pt x="11735" y="28113"/>
                    <a:pt x="9770" y="26885"/>
                    <a:pt x="8177" y="24752"/>
                  </a:cubicBezTo>
                  <a:cubicBezTo>
                    <a:pt x="7934" y="24448"/>
                    <a:pt x="7752" y="24144"/>
                    <a:pt x="7569" y="23840"/>
                  </a:cubicBezTo>
                  <a:cubicBezTo>
                    <a:pt x="8390" y="23566"/>
                    <a:pt x="9272" y="23110"/>
                    <a:pt x="10153" y="22351"/>
                  </a:cubicBezTo>
                  <a:cubicBezTo>
                    <a:pt x="11186" y="21560"/>
                    <a:pt x="12007" y="20770"/>
                    <a:pt x="12737" y="20040"/>
                  </a:cubicBezTo>
                  <a:cubicBezTo>
                    <a:pt x="13345" y="19433"/>
                    <a:pt x="13922" y="18885"/>
                    <a:pt x="14469" y="18429"/>
                  </a:cubicBezTo>
                  <a:close/>
                  <a:moveTo>
                    <a:pt x="34682" y="20648"/>
                  </a:moveTo>
                  <a:cubicBezTo>
                    <a:pt x="35260" y="20648"/>
                    <a:pt x="35868" y="20800"/>
                    <a:pt x="36415" y="21104"/>
                  </a:cubicBezTo>
                  <a:cubicBezTo>
                    <a:pt x="37631" y="21743"/>
                    <a:pt x="38269" y="23050"/>
                    <a:pt x="38178" y="24509"/>
                  </a:cubicBezTo>
                  <a:cubicBezTo>
                    <a:pt x="38117" y="25512"/>
                    <a:pt x="37540" y="26424"/>
                    <a:pt x="36506" y="27214"/>
                  </a:cubicBezTo>
                  <a:cubicBezTo>
                    <a:pt x="35989" y="27609"/>
                    <a:pt x="35321" y="27974"/>
                    <a:pt x="34682" y="28247"/>
                  </a:cubicBezTo>
                  <a:cubicBezTo>
                    <a:pt x="33558" y="27670"/>
                    <a:pt x="32767" y="26727"/>
                    <a:pt x="32251" y="25694"/>
                  </a:cubicBezTo>
                  <a:cubicBezTo>
                    <a:pt x="31430" y="23961"/>
                    <a:pt x="31552" y="22047"/>
                    <a:pt x="32555" y="21317"/>
                  </a:cubicBezTo>
                  <a:cubicBezTo>
                    <a:pt x="33193" y="20861"/>
                    <a:pt x="33953" y="20648"/>
                    <a:pt x="34682" y="20648"/>
                  </a:cubicBezTo>
                  <a:close/>
                  <a:moveTo>
                    <a:pt x="20366" y="17882"/>
                  </a:moveTo>
                  <a:lnTo>
                    <a:pt x="20366" y="17882"/>
                  </a:lnTo>
                  <a:cubicBezTo>
                    <a:pt x="20852" y="18065"/>
                    <a:pt x="21369" y="18278"/>
                    <a:pt x="21916" y="18551"/>
                  </a:cubicBezTo>
                  <a:cubicBezTo>
                    <a:pt x="23223" y="19189"/>
                    <a:pt x="24165" y="20162"/>
                    <a:pt x="24895" y="21256"/>
                  </a:cubicBezTo>
                  <a:cubicBezTo>
                    <a:pt x="24409" y="22685"/>
                    <a:pt x="24773" y="24965"/>
                    <a:pt x="25807" y="26788"/>
                  </a:cubicBezTo>
                  <a:cubicBezTo>
                    <a:pt x="26020" y="27244"/>
                    <a:pt x="26293" y="27639"/>
                    <a:pt x="26597" y="27974"/>
                  </a:cubicBezTo>
                  <a:cubicBezTo>
                    <a:pt x="25542" y="28516"/>
                    <a:pt x="24406" y="28736"/>
                    <a:pt x="23542" y="28736"/>
                  </a:cubicBezTo>
                  <a:cubicBezTo>
                    <a:pt x="23485" y="28736"/>
                    <a:pt x="23429" y="28735"/>
                    <a:pt x="23375" y="28734"/>
                  </a:cubicBezTo>
                  <a:cubicBezTo>
                    <a:pt x="22038" y="28642"/>
                    <a:pt x="20518" y="27822"/>
                    <a:pt x="19424" y="26515"/>
                  </a:cubicBezTo>
                  <a:cubicBezTo>
                    <a:pt x="21156" y="25360"/>
                    <a:pt x="22342" y="23688"/>
                    <a:pt x="22220" y="21712"/>
                  </a:cubicBezTo>
                  <a:cubicBezTo>
                    <a:pt x="22159" y="20101"/>
                    <a:pt x="21369" y="18551"/>
                    <a:pt x="20366" y="17882"/>
                  </a:cubicBezTo>
                  <a:close/>
                  <a:moveTo>
                    <a:pt x="56324" y="24661"/>
                  </a:moveTo>
                  <a:cubicBezTo>
                    <a:pt x="56081" y="25816"/>
                    <a:pt x="55503" y="26910"/>
                    <a:pt x="54348" y="27700"/>
                  </a:cubicBezTo>
                  <a:cubicBezTo>
                    <a:pt x="53061" y="28562"/>
                    <a:pt x="51889" y="28864"/>
                    <a:pt x="50880" y="28864"/>
                  </a:cubicBezTo>
                  <a:cubicBezTo>
                    <a:pt x="48576" y="28864"/>
                    <a:pt x="47117" y="27289"/>
                    <a:pt x="47053" y="27183"/>
                  </a:cubicBezTo>
                  <a:lnTo>
                    <a:pt x="46993" y="27153"/>
                  </a:lnTo>
                  <a:lnTo>
                    <a:pt x="46962" y="27153"/>
                  </a:lnTo>
                  <a:cubicBezTo>
                    <a:pt x="46962" y="27153"/>
                    <a:pt x="46841" y="27092"/>
                    <a:pt x="46841" y="27031"/>
                  </a:cubicBezTo>
                  <a:cubicBezTo>
                    <a:pt x="46841" y="26971"/>
                    <a:pt x="46841" y="26727"/>
                    <a:pt x="47692" y="26150"/>
                  </a:cubicBezTo>
                  <a:cubicBezTo>
                    <a:pt x="48117" y="25846"/>
                    <a:pt x="48452" y="25724"/>
                    <a:pt x="48786" y="25724"/>
                  </a:cubicBezTo>
                  <a:cubicBezTo>
                    <a:pt x="49120" y="25724"/>
                    <a:pt x="49485" y="25846"/>
                    <a:pt x="49880" y="25937"/>
                  </a:cubicBezTo>
                  <a:cubicBezTo>
                    <a:pt x="50579" y="26120"/>
                    <a:pt x="51522" y="26393"/>
                    <a:pt x="53041" y="26454"/>
                  </a:cubicBezTo>
                  <a:cubicBezTo>
                    <a:pt x="53122" y="26461"/>
                    <a:pt x="53201" y="26465"/>
                    <a:pt x="53280" y="26465"/>
                  </a:cubicBezTo>
                  <a:cubicBezTo>
                    <a:pt x="54534" y="26465"/>
                    <a:pt x="55523" y="25576"/>
                    <a:pt x="56324" y="24661"/>
                  </a:cubicBezTo>
                  <a:close/>
                  <a:moveTo>
                    <a:pt x="19120" y="26697"/>
                  </a:moveTo>
                  <a:cubicBezTo>
                    <a:pt x="20305" y="28095"/>
                    <a:pt x="21886" y="29007"/>
                    <a:pt x="23375" y="29068"/>
                  </a:cubicBezTo>
                  <a:cubicBezTo>
                    <a:pt x="23489" y="29079"/>
                    <a:pt x="23608" y="29084"/>
                    <a:pt x="23731" y="29084"/>
                  </a:cubicBezTo>
                  <a:cubicBezTo>
                    <a:pt x="24659" y="29084"/>
                    <a:pt x="25827" y="28784"/>
                    <a:pt x="26901" y="28247"/>
                  </a:cubicBezTo>
                  <a:cubicBezTo>
                    <a:pt x="26962" y="28308"/>
                    <a:pt x="27083" y="28399"/>
                    <a:pt x="27175" y="28460"/>
                  </a:cubicBezTo>
                  <a:cubicBezTo>
                    <a:pt x="27205" y="28825"/>
                    <a:pt x="27266" y="29159"/>
                    <a:pt x="27327" y="29463"/>
                  </a:cubicBezTo>
                  <a:cubicBezTo>
                    <a:pt x="27539" y="30892"/>
                    <a:pt x="27722" y="32229"/>
                    <a:pt x="28086" y="33293"/>
                  </a:cubicBezTo>
                  <a:cubicBezTo>
                    <a:pt x="25503" y="33080"/>
                    <a:pt x="22828" y="32411"/>
                    <a:pt x="20336" y="31317"/>
                  </a:cubicBezTo>
                  <a:cubicBezTo>
                    <a:pt x="17904" y="30253"/>
                    <a:pt x="16567" y="29190"/>
                    <a:pt x="15928" y="28095"/>
                  </a:cubicBezTo>
                  <a:cubicBezTo>
                    <a:pt x="17053" y="27791"/>
                    <a:pt x="18177" y="27335"/>
                    <a:pt x="19120" y="26697"/>
                  </a:cubicBezTo>
                  <a:close/>
                  <a:moveTo>
                    <a:pt x="52696" y="422"/>
                  </a:moveTo>
                  <a:cubicBezTo>
                    <a:pt x="56550" y="422"/>
                    <a:pt x="61882" y="2041"/>
                    <a:pt x="63437" y="5511"/>
                  </a:cubicBezTo>
                  <a:cubicBezTo>
                    <a:pt x="64683" y="8247"/>
                    <a:pt x="64166" y="12867"/>
                    <a:pt x="63011" y="15542"/>
                  </a:cubicBezTo>
                  <a:cubicBezTo>
                    <a:pt x="62890" y="15755"/>
                    <a:pt x="62798" y="15937"/>
                    <a:pt x="62738" y="16089"/>
                  </a:cubicBezTo>
                  <a:cubicBezTo>
                    <a:pt x="62494" y="15663"/>
                    <a:pt x="62190" y="15360"/>
                    <a:pt x="61826" y="15147"/>
                  </a:cubicBezTo>
                  <a:cubicBezTo>
                    <a:pt x="61433" y="14919"/>
                    <a:pt x="60971" y="14807"/>
                    <a:pt x="60481" y="14807"/>
                  </a:cubicBezTo>
                  <a:cubicBezTo>
                    <a:pt x="59794" y="14807"/>
                    <a:pt x="59052" y="15025"/>
                    <a:pt x="58361" y="15451"/>
                  </a:cubicBezTo>
                  <a:cubicBezTo>
                    <a:pt x="57479" y="15967"/>
                    <a:pt x="57175" y="16819"/>
                    <a:pt x="57540" y="17578"/>
                  </a:cubicBezTo>
                  <a:cubicBezTo>
                    <a:pt x="57867" y="18190"/>
                    <a:pt x="58634" y="18676"/>
                    <a:pt x="59682" y="18676"/>
                  </a:cubicBezTo>
                  <a:cubicBezTo>
                    <a:pt x="60093" y="18676"/>
                    <a:pt x="60547" y="18601"/>
                    <a:pt x="61035" y="18429"/>
                  </a:cubicBezTo>
                  <a:cubicBezTo>
                    <a:pt x="61674" y="18217"/>
                    <a:pt x="62251" y="17700"/>
                    <a:pt x="62738" y="16910"/>
                  </a:cubicBezTo>
                  <a:cubicBezTo>
                    <a:pt x="62798" y="17274"/>
                    <a:pt x="62859" y="17670"/>
                    <a:pt x="62859" y="18126"/>
                  </a:cubicBezTo>
                  <a:cubicBezTo>
                    <a:pt x="62707" y="24053"/>
                    <a:pt x="60610" y="28247"/>
                    <a:pt x="56567" y="30497"/>
                  </a:cubicBezTo>
                  <a:cubicBezTo>
                    <a:pt x="53144" y="32425"/>
                    <a:pt x="50887" y="33321"/>
                    <a:pt x="49447" y="33321"/>
                  </a:cubicBezTo>
                  <a:cubicBezTo>
                    <a:pt x="49072" y="33321"/>
                    <a:pt x="48752" y="33260"/>
                    <a:pt x="48482" y="33141"/>
                  </a:cubicBezTo>
                  <a:cubicBezTo>
                    <a:pt x="47965" y="32898"/>
                    <a:pt x="47601" y="32442"/>
                    <a:pt x="47449" y="31682"/>
                  </a:cubicBezTo>
                  <a:cubicBezTo>
                    <a:pt x="47418" y="31530"/>
                    <a:pt x="47388" y="31408"/>
                    <a:pt x="47357" y="31287"/>
                  </a:cubicBezTo>
                  <a:lnTo>
                    <a:pt x="47357" y="31287"/>
                  </a:lnTo>
                  <a:cubicBezTo>
                    <a:pt x="47874" y="31408"/>
                    <a:pt x="48634" y="31469"/>
                    <a:pt x="49880" y="31560"/>
                  </a:cubicBezTo>
                  <a:cubicBezTo>
                    <a:pt x="53163" y="31287"/>
                    <a:pt x="57570" y="29433"/>
                    <a:pt x="59242" y="26788"/>
                  </a:cubicBezTo>
                  <a:cubicBezTo>
                    <a:pt x="59911" y="25694"/>
                    <a:pt x="60063" y="24630"/>
                    <a:pt x="59698" y="23566"/>
                  </a:cubicBezTo>
                  <a:cubicBezTo>
                    <a:pt x="59394" y="22776"/>
                    <a:pt x="59090" y="22381"/>
                    <a:pt x="58695" y="22320"/>
                  </a:cubicBezTo>
                  <a:cubicBezTo>
                    <a:pt x="58647" y="22310"/>
                    <a:pt x="58600" y="22305"/>
                    <a:pt x="58554" y="22305"/>
                  </a:cubicBezTo>
                  <a:cubicBezTo>
                    <a:pt x="58036" y="22305"/>
                    <a:pt x="57578" y="22907"/>
                    <a:pt x="56993" y="23688"/>
                  </a:cubicBezTo>
                  <a:cubicBezTo>
                    <a:pt x="56962" y="23050"/>
                    <a:pt x="56841" y="22442"/>
                    <a:pt x="56689" y="21864"/>
                  </a:cubicBezTo>
                  <a:cubicBezTo>
                    <a:pt x="56506" y="21317"/>
                    <a:pt x="56294" y="20861"/>
                    <a:pt x="56081" y="20405"/>
                  </a:cubicBezTo>
                  <a:cubicBezTo>
                    <a:pt x="56810" y="19037"/>
                    <a:pt x="56841" y="17609"/>
                    <a:pt x="56142" y="16423"/>
                  </a:cubicBezTo>
                  <a:cubicBezTo>
                    <a:pt x="55408" y="15154"/>
                    <a:pt x="53864" y="14435"/>
                    <a:pt x="51775" y="14435"/>
                  </a:cubicBezTo>
                  <a:cubicBezTo>
                    <a:pt x="51613" y="14435"/>
                    <a:pt x="51447" y="14439"/>
                    <a:pt x="51278" y="14448"/>
                  </a:cubicBezTo>
                  <a:cubicBezTo>
                    <a:pt x="48239" y="14569"/>
                    <a:pt x="45169" y="16059"/>
                    <a:pt x="44379" y="17730"/>
                  </a:cubicBezTo>
                  <a:cubicBezTo>
                    <a:pt x="44105" y="18278"/>
                    <a:pt x="43923" y="19037"/>
                    <a:pt x="43771" y="19858"/>
                  </a:cubicBezTo>
                  <a:cubicBezTo>
                    <a:pt x="43467" y="19311"/>
                    <a:pt x="43163" y="18825"/>
                    <a:pt x="42828" y="18369"/>
                  </a:cubicBezTo>
                  <a:cubicBezTo>
                    <a:pt x="42129" y="17426"/>
                    <a:pt x="41369" y="16879"/>
                    <a:pt x="40610" y="16545"/>
                  </a:cubicBezTo>
                  <a:cubicBezTo>
                    <a:pt x="41217" y="14326"/>
                    <a:pt x="42099" y="12259"/>
                    <a:pt x="43771" y="11104"/>
                  </a:cubicBezTo>
                  <a:lnTo>
                    <a:pt x="43953" y="11287"/>
                  </a:lnTo>
                  <a:cubicBezTo>
                    <a:pt x="44804" y="12107"/>
                    <a:pt x="45564" y="12806"/>
                    <a:pt x="47236" y="12867"/>
                  </a:cubicBezTo>
                  <a:cubicBezTo>
                    <a:pt x="47269" y="12868"/>
                    <a:pt x="47301" y="12868"/>
                    <a:pt x="47334" y="12868"/>
                  </a:cubicBezTo>
                  <a:cubicBezTo>
                    <a:pt x="48659" y="12868"/>
                    <a:pt x="49788" y="12271"/>
                    <a:pt x="50974" y="11530"/>
                  </a:cubicBezTo>
                  <a:cubicBezTo>
                    <a:pt x="51704" y="11955"/>
                    <a:pt x="52312" y="12442"/>
                    <a:pt x="52920" y="12897"/>
                  </a:cubicBezTo>
                  <a:cubicBezTo>
                    <a:pt x="54247" y="13909"/>
                    <a:pt x="55440" y="14821"/>
                    <a:pt x="57005" y="14821"/>
                  </a:cubicBezTo>
                  <a:cubicBezTo>
                    <a:pt x="57556" y="14821"/>
                    <a:pt x="58152" y="14709"/>
                    <a:pt x="58817" y="14448"/>
                  </a:cubicBezTo>
                  <a:cubicBezTo>
                    <a:pt x="61279" y="13505"/>
                    <a:pt x="62130" y="11287"/>
                    <a:pt x="61613" y="9676"/>
                  </a:cubicBezTo>
                  <a:cubicBezTo>
                    <a:pt x="61325" y="8629"/>
                    <a:pt x="60340" y="7516"/>
                    <a:pt x="58541" y="7516"/>
                  </a:cubicBezTo>
                  <a:cubicBezTo>
                    <a:pt x="58249" y="7516"/>
                    <a:pt x="57936" y="7545"/>
                    <a:pt x="57601" y="7609"/>
                  </a:cubicBezTo>
                  <a:cubicBezTo>
                    <a:pt x="55321" y="8034"/>
                    <a:pt x="53558" y="9280"/>
                    <a:pt x="52008" y="10375"/>
                  </a:cubicBezTo>
                  <a:cubicBezTo>
                    <a:pt x="51643" y="10648"/>
                    <a:pt x="51278" y="10891"/>
                    <a:pt x="50944" y="11104"/>
                  </a:cubicBezTo>
                  <a:cubicBezTo>
                    <a:pt x="50032" y="10618"/>
                    <a:pt x="49060" y="10192"/>
                    <a:pt x="47844" y="10010"/>
                  </a:cubicBezTo>
                  <a:cubicBezTo>
                    <a:pt x="47425" y="9951"/>
                    <a:pt x="46994" y="9912"/>
                    <a:pt x="46557" y="9912"/>
                  </a:cubicBezTo>
                  <a:cubicBezTo>
                    <a:pt x="45631" y="9912"/>
                    <a:pt x="44680" y="10090"/>
                    <a:pt x="43771" y="10648"/>
                  </a:cubicBezTo>
                  <a:cubicBezTo>
                    <a:pt x="42859" y="9828"/>
                    <a:pt x="41613" y="8946"/>
                    <a:pt x="39059" y="8551"/>
                  </a:cubicBezTo>
                  <a:cubicBezTo>
                    <a:pt x="38662" y="8497"/>
                    <a:pt x="38280" y="8471"/>
                    <a:pt x="37914" y="8471"/>
                  </a:cubicBezTo>
                  <a:cubicBezTo>
                    <a:pt x="35203" y="8471"/>
                    <a:pt x="33387" y="9867"/>
                    <a:pt x="32798" y="11287"/>
                  </a:cubicBezTo>
                  <a:cubicBezTo>
                    <a:pt x="32220" y="12624"/>
                    <a:pt x="32646" y="14022"/>
                    <a:pt x="33862" y="14934"/>
                  </a:cubicBezTo>
                  <a:cubicBezTo>
                    <a:pt x="35169" y="15967"/>
                    <a:pt x="36537" y="16150"/>
                    <a:pt x="37874" y="16363"/>
                  </a:cubicBezTo>
                  <a:cubicBezTo>
                    <a:pt x="38634" y="16423"/>
                    <a:pt x="39363" y="16545"/>
                    <a:pt x="40093" y="16819"/>
                  </a:cubicBezTo>
                  <a:cubicBezTo>
                    <a:pt x="40032" y="17001"/>
                    <a:pt x="39971" y="17214"/>
                    <a:pt x="39941" y="17426"/>
                  </a:cubicBezTo>
                  <a:cubicBezTo>
                    <a:pt x="39515" y="19129"/>
                    <a:pt x="39698" y="20618"/>
                    <a:pt x="39850" y="22199"/>
                  </a:cubicBezTo>
                  <a:cubicBezTo>
                    <a:pt x="40032" y="23961"/>
                    <a:pt x="40245" y="25785"/>
                    <a:pt x="39698" y="28126"/>
                  </a:cubicBezTo>
                  <a:cubicBezTo>
                    <a:pt x="39333" y="28369"/>
                    <a:pt x="38877" y="28521"/>
                    <a:pt x="38360" y="28673"/>
                  </a:cubicBezTo>
                  <a:cubicBezTo>
                    <a:pt x="37850" y="28820"/>
                    <a:pt x="37358" y="28885"/>
                    <a:pt x="36891" y="28885"/>
                  </a:cubicBezTo>
                  <a:cubicBezTo>
                    <a:pt x="36301" y="28885"/>
                    <a:pt x="35752" y="28782"/>
                    <a:pt x="35260" y="28612"/>
                  </a:cubicBezTo>
                  <a:cubicBezTo>
                    <a:pt x="35837" y="28369"/>
                    <a:pt x="36354" y="28004"/>
                    <a:pt x="36810" y="27670"/>
                  </a:cubicBezTo>
                  <a:cubicBezTo>
                    <a:pt x="37965" y="26788"/>
                    <a:pt x="38573" y="25785"/>
                    <a:pt x="38634" y="24721"/>
                  </a:cubicBezTo>
                  <a:cubicBezTo>
                    <a:pt x="38755" y="23080"/>
                    <a:pt x="37995" y="21621"/>
                    <a:pt x="36658" y="20922"/>
                  </a:cubicBezTo>
                  <a:cubicBezTo>
                    <a:pt x="36076" y="20604"/>
                    <a:pt x="35442" y="20448"/>
                    <a:pt x="34806" y="20448"/>
                  </a:cubicBezTo>
                  <a:cubicBezTo>
                    <a:pt x="33981" y="20448"/>
                    <a:pt x="33154" y="20711"/>
                    <a:pt x="32433" y="21226"/>
                  </a:cubicBezTo>
                  <a:cubicBezTo>
                    <a:pt x="31278" y="22047"/>
                    <a:pt x="31065" y="24113"/>
                    <a:pt x="32038" y="26028"/>
                  </a:cubicBezTo>
                  <a:cubicBezTo>
                    <a:pt x="32494" y="27001"/>
                    <a:pt x="33284" y="27974"/>
                    <a:pt x="34348" y="28582"/>
                  </a:cubicBezTo>
                  <a:cubicBezTo>
                    <a:pt x="33019" y="29069"/>
                    <a:pt x="31577" y="29330"/>
                    <a:pt x="30375" y="29330"/>
                  </a:cubicBezTo>
                  <a:cubicBezTo>
                    <a:pt x="29927" y="29330"/>
                    <a:pt x="29513" y="29294"/>
                    <a:pt x="29150" y="29220"/>
                  </a:cubicBezTo>
                  <a:cubicBezTo>
                    <a:pt x="28603" y="29098"/>
                    <a:pt x="28086" y="28855"/>
                    <a:pt x="27631" y="28460"/>
                  </a:cubicBezTo>
                  <a:cubicBezTo>
                    <a:pt x="27600" y="28308"/>
                    <a:pt x="27600" y="28217"/>
                    <a:pt x="27539" y="28095"/>
                  </a:cubicBezTo>
                  <a:cubicBezTo>
                    <a:pt x="28208" y="27670"/>
                    <a:pt x="28786" y="27183"/>
                    <a:pt x="29302" y="26606"/>
                  </a:cubicBezTo>
                  <a:cubicBezTo>
                    <a:pt x="30427" y="25329"/>
                    <a:pt x="30853" y="23749"/>
                    <a:pt x="30518" y="22168"/>
                  </a:cubicBezTo>
                  <a:cubicBezTo>
                    <a:pt x="29971" y="19615"/>
                    <a:pt x="28694" y="19159"/>
                    <a:pt x="27965" y="19129"/>
                  </a:cubicBezTo>
                  <a:cubicBezTo>
                    <a:pt x="27907" y="19124"/>
                    <a:pt x="27849" y="19121"/>
                    <a:pt x="27791" y="19121"/>
                  </a:cubicBezTo>
                  <a:cubicBezTo>
                    <a:pt x="26780" y="19121"/>
                    <a:pt x="25745" y="19860"/>
                    <a:pt x="25199" y="20952"/>
                  </a:cubicBezTo>
                  <a:cubicBezTo>
                    <a:pt x="24469" y="19888"/>
                    <a:pt x="23497" y="18977"/>
                    <a:pt x="22220" y="18338"/>
                  </a:cubicBezTo>
                  <a:cubicBezTo>
                    <a:pt x="20302" y="17372"/>
                    <a:pt x="18849" y="16970"/>
                    <a:pt x="17657" y="16970"/>
                  </a:cubicBezTo>
                  <a:cubicBezTo>
                    <a:pt x="16488" y="16970"/>
                    <a:pt x="15570" y="17356"/>
                    <a:pt x="14712" y="17974"/>
                  </a:cubicBezTo>
                  <a:cubicBezTo>
                    <a:pt x="13679" y="16606"/>
                    <a:pt x="12007" y="16059"/>
                    <a:pt x="10639" y="15937"/>
                  </a:cubicBezTo>
                  <a:cubicBezTo>
                    <a:pt x="10481" y="15926"/>
                    <a:pt x="10324" y="15920"/>
                    <a:pt x="10169" y="15920"/>
                  </a:cubicBezTo>
                  <a:cubicBezTo>
                    <a:pt x="8251" y="15920"/>
                    <a:pt x="6673" y="16780"/>
                    <a:pt x="6110" y="18186"/>
                  </a:cubicBezTo>
                  <a:cubicBezTo>
                    <a:pt x="5594" y="19493"/>
                    <a:pt x="5958" y="21560"/>
                    <a:pt x="7113" y="23597"/>
                  </a:cubicBezTo>
                  <a:cubicBezTo>
                    <a:pt x="6935" y="23635"/>
                    <a:pt x="6768" y="23652"/>
                    <a:pt x="6604" y="23652"/>
                  </a:cubicBezTo>
                  <a:cubicBezTo>
                    <a:pt x="6377" y="23652"/>
                    <a:pt x="6158" y="23619"/>
                    <a:pt x="5928" y="23566"/>
                  </a:cubicBezTo>
                  <a:cubicBezTo>
                    <a:pt x="4074" y="23141"/>
                    <a:pt x="2767" y="20922"/>
                    <a:pt x="1642" y="18551"/>
                  </a:cubicBezTo>
                  <a:cubicBezTo>
                    <a:pt x="548" y="16271"/>
                    <a:pt x="913" y="13201"/>
                    <a:pt x="2584" y="11256"/>
                  </a:cubicBezTo>
                  <a:cubicBezTo>
                    <a:pt x="3504" y="10202"/>
                    <a:pt x="4639" y="9644"/>
                    <a:pt x="5879" y="9644"/>
                  </a:cubicBezTo>
                  <a:cubicBezTo>
                    <a:pt x="6319" y="9644"/>
                    <a:pt x="6773" y="9715"/>
                    <a:pt x="7235" y="9858"/>
                  </a:cubicBezTo>
                  <a:cubicBezTo>
                    <a:pt x="8968" y="10375"/>
                    <a:pt x="10305" y="11256"/>
                    <a:pt x="11582" y="12138"/>
                  </a:cubicBezTo>
                  <a:cubicBezTo>
                    <a:pt x="11734" y="12259"/>
                    <a:pt x="11886" y="12320"/>
                    <a:pt x="12038" y="12442"/>
                  </a:cubicBezTo>
                  <a:cubicBezTo>
                    <a:pt x="12038" y="13597"/>
                    <a:pt x="12737" y="14660"/>
                    <a:pt x="13983" y="15390"/>
                  </a:cubicBezTo>
                  <a:cubicBezTo>
                    <a:pt x="15284" y="16174"/>
                    <a:pt x="16251" y="16425"/>
                    <a:pt x="17202" y="16425"/>
                  </a:cubicBezTo>
                  <a:cubicBezTo>
                    <a:pt x="17873" y="16425"/>
                    <a:pt x="18535" y="16301"/>
                    <a:pt x="19302" y="16150"/>
                  </a:cubicBezTo>
                  <a:cubicBezTo>
                    <a:pt x="20460" y="15913"/>
                    <a:pt x="21869" y="15676"/>
                    <a:pt x="23944" y="15676"/>
                  </a:cubicBezTo>
                  <a:cubicBezTo>
                    <a:pt x="24265" y="15676"/>
                    <a:pt x="24601" y="15682"/>
                    <a:pt x="24956" y="15694"/>
                  </a:cubicBezTo>
                  <a:cubicBezTo>
                    <a:pt x="25351" y="15755"/>
                    <a:pt x="25716" y="15755"/>
                    <a:pt x="26111" y="15785"/>
                  </a:cubicBezTo>
                  <a:cubicBezTo>
                    <a:pt x="26263" y="15785"/>
                    <a:pt x="26445" y="15815"/>
                    <a:pt x="26597" y="15815"/>
                  </a:cubicBezTo>
                  <a:cubicBezTo>
                    <a:pt x="27327" y="17214"/>
                    <a:pt x="28299" y="18369"/>
                    <a:pt x="29515" y="19037"/>
                  </a:cubicBezTo>
                  <a:cubicBezTo>
                    <a:pt x="30395" y="19540"/>
                    <a:pt x="31306" y="19788"/>
                    <a:pt x="32243" y="19788"/>
                  </a:cubicBezTo>
                  <a:cubicBezTo>
                    <a:pt x="32893" y="19788"/>
                    <a:pt x="33554" y="19669"/>
                    <a:pt x="34226" y="19433"/>
                  </a:cubicBezTo>
                  <a:cubicBezTo>
                    <a:pt x="35351" y="19037"/>
                    <a:pt x="35868" y="18581"/>
                    <a:pt x="35807" y="18065"/>
                  </a:cubicBezTo>
                  <a:cubicBezTo>
                    <a:pt x="35594" y="16697"/>
                    <a:pt x="31004" y="15785"/>
                    <a:pt x="26840" y="15420"/>
                  </a:cubicBezTo>
                  <a:cubicBezTo>
                    <a:pt x="26415" y="14569"/>
                    <a:pt x="26050" y="13566"/>
                    <a:pt x="25868" y="12502"/>
                  </a:cubicBezTo>
                  <a:lnTo>
                    <a:pt x="25746" y="11925"/>
                  </a:lnTo>
                  <a:cubicBezTo>
                    <a:pt x="25412" y="10162"/>
                    <a:pt x="25108" y="8490"/>
                    <a:pt x="24621" y="7062"/>
                  </a:cubicBezTo>
                  <a:cubicBezTo>
                    <a:pt x="25077" y="7001"/>
                    <a:pt x="25503" y="6849"/>
                    <a:pt x="25928" y="6666"/>
                  </a:cubicBezTo>
                  <a:cubicBezTo>
                    <a:pt x="26567" y="7913"/>
                    <a:pt x="27661" y="8703"/>
                    <a:pt x="28998" y="8916"/>
                  </a:cubicBezTo>
                  <a:cubicBezTo>
                    <a:pt x="29325" y="8958"/>
                    <a:pt x="29640" y="8978"/>
                    <a:pt x="29945" y="8978"/>
                  </a:cubicBezTo>
                  <a:cubicBezTo>
                    <a:pt x="32255" y="8978"/>
                    <a:pt x="33997" y="7819"/>
                    <a:pt x="35716" y="6423"/>
                  </a:cubicBezTo>
                  <a:cubicBezTo>
                    <a:pt x="36738" y="6949"/>
                    <a:pt x="37789" y="7306"/>
                    <a:pt x="38949" y="7306"/>
                  </a:cubicBezTo>
                  <a:cubicBezTo>
                    <a:pt x="38995" y="7306"/>
                    <a:pt x="39042" y="7306"/>
                    <a:pt x="39090" y="7305"/>
                  </a:cubicBezTo>
                  <a:cubicBezTo>
                    <a:pt x="42069" y="7244"/>
                    <a:pt x="44257" y="6332"/>
                    <a:pt x="44683" y="5025"/>
                  </a:cubicBezTo>
                  <a:cubicBezTo>
                    <a:pt x="44865" y="4417"/>
                    <a:pt x="44804" y="3444"/>
                    <a:pt x="43163" y="2137"/>
                  </a:cubicBezTo>
                  <a:cubicBezTo>
                    <a:pt x="42980" y="1985"/>
                    <a:pt x="42828" y="1864"/>
                    <a:pt x="42616" y="1773"/>
                  </a:cubicBezTo>
                  <a:cubicBezTo>
                    <a:pt x="43895" y="1162"/>
                    <a:pt x="45114" y="755"/>
                    <a:pt x="46416" y="755"/>
                  </a:cubicBezTo>
                  <a:cubicBezTo>
                    <a:pt x="47187" y="755"/>
                    <a:pt x="47987" y="898"/>
                    <a:pt x="48847" y="1226"/>
                  </a:cubicBezTo>
                  <a:cubicBezTo>
                    <a:pt x="48512" y="1560"/>
                    <a:pt x="48300" y="1985"/>
                    <a:pt x="48148" y="2472"/>
                  </a:cubicBezTo>
                  <a:cubicBezTo>
                    <a:pt x="47722" y="3900"/>
                    <a:pt x="48360" y="5572"/>
                    <a:pt x="49759" y="6636"/>
                  </a:cubicBezTo>
                  <a:cubicBezTo>
                    <a:pt x="50297" y="7055"/>
                    <a:pt x="50875" y="7264"/>
                    <a:pt x="51415" y="7264"/>
                  </a:cubicBezTo>
                  <a:cubicBezTo>
                    <a:pt x="51698" y="7264"/>
                    <a:pt x="51970" y="7207"/>
                    <a:pt x="52221" y="7092"/>
                  </a:cubicBezTo>
                  <a:cubicBezTo>
                    <a:pt x="52859" y="6788"/>
                    <a:pt x="53285" y="6180"/>
                    <a:pt x="53315" y="5451"/>
                  </a:cubicBezTo>
                  <a:cubicBezTo>
                    <a:pt x="53376" y="4235"/>
                    <a:pt x="52494" y="2928"/>
                    <a:pt x="50914" y="1925"/>
                  </a:cubicBezTo>
                  <a:cubicBezTo>
                    <a:pt x="50458" y="1621"/>
                    <a:pt x="50002" y="1347"/>
                    <a:pt x="49546" y="1165"/>
                  </a:cubicBezTo>
                  <a:cubicBezTo>
                    <a:pt x="50093" y="770"/>
                    <a:pt x="50792" y="557"/>
                    <a:pt x="51643" y="466"/>
                  </a:cubicBezTo>
                  <a:cubicBezTo>
                    <a:pt x="51978" y="437"/>
                    <a:pt x="52330" y="422"/>
                    <a:pt x="52696" y="422"/>
                  </a:cubicBezTo>
                  <a:close/>
                  <a:moveTo>
                    <a:pt x="39515" y="28430"/>
                  </a:moveTo>
                  <a:cubicBezTo>
                    <a:pt x="39485" y="28582"/>
                    <a:pt x="39454" y="28703"/>
                    <a:pt x="39394" y="28794"/>
                  </a:cubicBezTo>
                  <a:cubicBezTo>
                    <a:pt x="38999" y="30253"/>
                    <a:pt x="37874" y="31439"/>
                    <a:pt x="36172" y="32229"/>
                  </a:cubicBezTo>
                  <a:cubicBezTo>
                    <a:pt x="34407" y="33022"/>
                    <a:pt x="32233" y="33427"/>
                    <a:pt x="29832" y="33427"/>
                  </a:cubicBezTo>
                  <a:cubicBezTo>
                    <a:pt x="29379" y="33427"/>
                    <a:pt x="28919" y="33413"/>
                    <a:pt x="28451" y="33384"/>
                  </a:cubicBezTo>
                  <a:cubicBezTo>
                    <a:pt x="28117" y="32351"/>
                    <a:pt x="27935" y="30952"/>
                    <a:pt x="27691" y="29402"/>
                  </a:cubicBezTo>
                  <a:cubicBezTo>
                    <a:pt x="27691" y="29220"/>
                    <a:pt x="27661" y="29038"/>
                    <a:pt x="27631" y="28855"/>
                  </a:cubicBezTo>
                  <a:lnTo>
                    <a:pt x="27631" y="28855"/>
                  </a:lnTo>
                  <a:cubicBezTo>
                    <a:pt x="28086" y="29159"/>
                    <a:pt x="28542" y="29342"/>
                    <a:pt x="28998" y="29463"/>
                  </a:cubicBezTo>
                  <a:cubicBezTo>
                    <a:pt x="29408" y="29550"/>
                    <a:pt x="29863" y="29591"/>
                    <a:pt x="30345" y="29591"/>
                  </a:cubicBezTo>
                  <a:cubicBezTo>
                    <a:pt x="31722" y="29591"/>
                    <a:pt x="33324" y="29250"/>
                    <a:pt x="34743" y="28642"/>
                  </a:cubicBezTo>
                  <a:cubicBezTo>
                    <a:pt x="35349" y="28918"/>
                    <a:pt x="36033" y="29082"/>
                    <a:pt x="36800" y="29082"/>
                  </a:cubicBezTo>
                  <a:cubicBezTo>
                    <a:pt x="37304" y="29082"/>
                    <a:pt x="37843" y="29012"/>
                    <a:pt x="38421" y="28855"/>
                  </a:cubicBezTo>
                  <a:cubicBezTo>
                    <a:pt x="38786" y="28734"/>
                    <a:pt x="39181" y="28582"/>
                    <a:pt x="39515" y="28430"/>
                  </a:cubicBezTo>
                  <a:close/>
                  <a:moveTo>
                    <a:pt x="43771" y="20861"/>
                  </a:moveTo>
                  <a:cubicBezTo>
                    <a:pt x="45412" y="24174"/>
                    <a:pt x="46172" y="28582"/>
                    <a:pt x="43315" y="31348"/>
                  </a:cubicBezTo>
                  <a:cubicBezTo>
                    <a:pt x="40386" y="34233"/>
                    <a:pt x="35840" y="35822"/>
                    <a:pt x="32595" y="35822"/>
                  </a:cubicBezTo>
                  <a:cubicBezTo>
                    <a:pt x="31260" y="35822"/>
                    <a:pt x="30145" y="35553"/>
                    <a:pt x="29454" y="34995"/>
                  </a:cubicBezTo>
                  <a:cubicBezTo>
                    <a:pt x="29120" y="34752"/>
                    <a:pt x="28846" y="34296"/>
                    <a:pt x="28603" y="33749"/>
                  </a:cubicBezTo>
                  <a:lnTo>
                    <a:pt x="28603" y="33749"/>
                  </a:lnTo>
                  <a:cubicBezTo>
                    <a:pt x="29086" y="33779"/>
                    <a:pt x="29561" y="33794"/>
                    <a:pt x="30028" y="33794"/>
                  </a:cubicBezTo>
                  <a:cubicBezTo>
                    <a:pt x="32412" y="33794"/>
                    <a:pt x="34570" y="33397"/>
                    <a:pt x="36324" y="32533"/>
                  </a:cubicBezTo>
                  <a:cubicBezTo>
                    <a:pt x="38117" y="31652"/>
                    <a:pt x="39333" y="30405"/>
                    <a:pt x="39728" y="28886"/>
                  </a:cubicBezTo>
                  <a:cubicBezTo>
                    <a:pt x="39819" y="28673"/>
                    <a:pt x="39880" y="28430"/>
                    <a:pt x="39941" y="28217"/>
                  </a:cubicBezTo>
                  <a:cubicBezTo>
                    <a:pt x="42737" y="26636"/>
                    <a:pt x="43315" y="23506"/>
                    <a:pt x="43771" y="20861"/>
                  </a:cubicBezTo>
                  <a:close/>
                  <a:moveTo>
                    <a:pt x="7290" y="0"/>
                  </a:moveTo>
                  <a:cubicBezTo>
                    <a:pt x="6629" y="0"/>
                    <a:pt x="6139" y="223"/>
                    <a:pt x="5806" y="648"/>
                  </a:cubicBezTo>
                  <a:cubicBezTo>
                    <a:pt x="4743" y="2168"/>
                    <a:pt x="6202" y="5937"/>
                    <a:pt x="7661" y="7882"/>
                  </a:cubicBezTo>
                  <a:cubicBezTo>
                    <a:pt x="8053" y="8370"/>
                    <a:pt x="8503" y="8572"/>
                    <a:pt x="8999" y="8572"/>
                  </a:cubicBezTo>
                  <a:cubicBezTo>
                    <a:pt x="10079" y="8572"/>
                    <a:pt x="11381" y="7616"/>
                    <a:pt x="12797" y="6575"/>
                  </a:cubicBezTo>
                  <a:cubicBezTo>
                    <a:pt x="13679" y="5937"/>
                    <a:pt x="14591" y="5299"/>
                    <a:pt x="15594" y="4721"/>
                  </a:cubicBezTo>
                  <a:cubicBezTo>
                    <a:pt x="17144" y="5755"/>
                    <a:pt x="18785" y="6666"/>
                    <a:pt x="20852" y="6970"/>
                  </a:cubicBezTo>
                  <a:cubicBezTo>
                    <a:pt x="21895" y="7119"/>
                    <a:pt x="22714" y="7194"/>
                    <a:pt x="23383" y="7194"/>
                  </a:cubicBezTo>
                  <a:cubicBezTo>
                    <a:pt x="23669" y="7194"/>
                    <a:pt x="23928" y="7180"/>
                    <a:pt x="24165" y="7153"/>
                  </a:cubicBezTo>
                  <a:cubicBezTo>
                    <a:pt x="24652" y="8521"/>
                    <a:pt x="24956" y="10192"/>
                    <a:pt x="25320" y="12016"/>
                  </a:cubicBezTo>
                  <a:lnTo>
                    <a:pt x="25351" y="12594"/>
                  </a:lnTo>
                  <a:cubicBezTo>
                    <a:pt x="25533" y="13627"/>
                    <a:pt x="25837" y="14569"/>
                    <a:pt x="26232" y="15390"/>
                  </a:cubicBezTo>
                  <a:cubicBezTo>
                    <a:pt x="26141" y="15360"/>
                    <a:pt x="26020" y="15360"/>
                    <a:pt x="25959" y="15360"/>
                  </a:cubicBezTo>
                  <a:cubicBezTo>
                    <a:pt x="25564" y="15329"/>
                    <a:pt x="25199" y="15299"/>
                    <a:pt x="24804" y="15299"/>
                  </a:cubicBezTo>
                  <a:cubicBezTo>
                    <a:pt x="24471" y="15287"/>
                    <a:pt x="24154" y="15282"/>
                    <a:pt x="23851" y="15282"/>
                  </a:cubicBezTo>
                  <a:cubicBezTo>
                    <a:pt x="21718" y="15282"/>
                    <a:pt x="20287" y="15542"/>
                    <a:pt x="19089" y="15755"/>
                  </a:cubicBezTo>
                  <a:cubicBezTo>
                    <a:pt x="18318" y="15879"/>
                    <a:pt x="17674" y="15988"/>
                    <a:pt x="17038" y="15988"/>
                  </a:cubicBezTo>
                  <a:cubicBezTo>
                    <a:pt x="16121" y="15988"/>
                    <a:pt x="15221" y="15761"/>
                    <a:pt x="13983" y="15025"/>
                  </a:cubicBezTo>
                  <a:cubicBezTo>
                    <a:pt x="12949" y="14417"/>
                    <a:pt x="12342" y="13566"/>
                    <a:pt x="12281" y="12654"/>
                  </a:cubicBezTo>
                  <a:lnTo>
                    <a:pt x="12281" y="12654"/>
                  </a:lnTo>
                  <a:cubicBezTo>
                    <a:pt x="13717" y="13588"/>
                    <a:pt x="15173" y="14352"/>
                    <a:pt x="17197" y="14352"/>
                  </a:cubicBezTo>
                  <a:cubicBezTo>
                    <a:pt x="17742" y="14352"/>
                    <a:pt x="18329" y="14297"/>
                    <a:pt x="18968" y="14174"/>
                  </a:cubicBezTo>
                  <a:cubicBezTo>
                    <a:pt x="21278" y="13718"/>
                    <a:pt x="22615" y="12624"/>
                    <a:pt x="22494" y="11226"/>
                  </a:cubicBezTo>
                  <a:cubicBezTo>
                    <a:pt x="22372" y="9858"/>
                    <a:pt x="20670" y="8338"/>
                    <a:pt x="17752" y="8217"/>
                  </a:cubicBezTo>
                  <a:cubicBezTo>
                    <a:pt x="17650" y="8213"/>
                    <a:pt x="17548" y="8211"/>
                    <a:pt x="17448" y="8211"/>
                  </a:cubicBezTo>
                  <a:cubicBezTo>
                    <a:pt x="14538" y="8211"/>
                    <a:pt x="12477" y="9885"/>
                    <a:pt x="12007" y="11560"/>
                  </a:cubicBezTo>
                  <a:cubicBezTo>
                    <a:pt x="11977" y="11712"/>
                    <a:pt x="11977" y="11834"/>
                    <a:pt x="11946" y="11986"/>
                  </a:cubicBezTo>
                  <a:cubicBezTo>
                    <a:pt x="11855" y="11894"/>
                    <a:pt x="11734" y="11864"/>
                    <a:pt x="11673" y="11803"/>
                  </a:cubicBezTo>
                  <a:cubicBezTo>
                    <a:pt x="10366" y="10922"/>
                    <a:pt x="8998" y="9980"/>
                    <a:pt x="7174" y="9432"/>
                  </a:cubicBezTo>
                  <a:cubicBezTo>
                    <a:pt x="6706" y="9294"/>
                    <a:pt x="6239" y="9226"/>
                    <a:pt x="5782" y="9226"/>
                  </a:cubicBezTo>
                  <a:cubicBezTo>
                    <a:pt x="4430" y="9226"/>
                    <a:pt x="3158" y="9824"/>
                    <a:pt x="2159" y="10983"/>
                  </a:cubicBezTo>
                  <a:cubicBezTo>
                    <a:pt x="426" y="13049"/>
                    <a:pt x="1" y="16271"/>
                    <a:pt x="1186" y="18703"/>
                  </a:cubicBezTo>
                  <a:cubicBezTo>
                    <a:pt x="2372" y="21135"/>
                    <a:pt x="3740" y="23445"/>
                    <a:pt x="5746" y="23901"/>
                  </a:cubicBezTo>
                  <a:cubicBezTo>
                    <a:pt x="5990" y="23950"/>
                    <a:pt x="6242" y="23981"/>
                    <a:pt x="6499" y="23981"/>
                  </a:cubicBezTo>
                  <a:cubicBezTo>
                    <a:pt x="6722" y="23981"/>
                    <a:pt x="6948" y="23957"/>
                    <a:pt x="7174" y="23901"/>
                  </a:cubicBezTo>
                  <a:cubicBezTo>
                    <a:pt x="7417" y="24296"/>
                    <a:pt x="7630" y="24630"/>
                    <a:pt x="7904" y="24965"/>
                  </a:cubicBezTo>
                  <a:cubicBezTo>
                    <a:pt x="9584" y="27215"/>
                    <a:pt x="11665" y="28477"/>
                    <a:pt x="13546" y="28477"/>
                  </a:cubicBezTo>
                  <a:cubicBezTo>
                    <a:pt x="13672" y="28477"/>
                    <a:pt x="13798" y="28472"/>
                    <a:pt x="13922" y="28460"/>
                  </a:cubicBezTo>
                  <a:cubicBezTo>
                    <a:pt x="14439" y="28430"/>
                    <a:pt x="15016" y="28308"/>
                    <a:pt x="15533" y="28217"/>
                  </a:cubicBezTo>
                  <a:cubicBezTo>
                    <a:pt x="16232" y="29372"/>
                    <a:pt x="17600" y="30557"/>
                    <a:pt x="20184" y="31682"/>
                  </a:cubicBezTo>
                  <a:cubicBezTo>
                    <a:pt x="22767" y="32807"/>
                    <a:pt x="25533" y="33475"/>
                    <a:pt x="28208" y="33718"/>
                  </a:cubicBezTo>
                  <a:cubicBezTo>
                    <a:pt x="28451" y="34387"/>
                    <a:pt x="28755" y="34965"/>
                    <a:pt x="29211" y="35299"/>
                  </a:cubicBezTo>
                  <a:cubicBezTo>
                    <a:pt x="30032" y="35968"/>
                    <a:pt x="31187" y="36211"/>
                    <a:pt x="32524" y="36211"/>
                  </a:cubicBezTo>
                  <a:cubicBezTo>
                    <a:pt x="36141" y="36211"/>
                    <a:pt x="40974" y="34205"/>
                    <a:pt x="43679" y="31773"/>
                  </a:cubicBezTo>
                  <a:cubicBezTo>
                    <a:pt x="46810" y="28734"/>
                    <a:pt x="45838" y="23870"/>
                    <a:pt x="44014" y="20375"/>
                  </a:cubicBezTo>
                  <a:cubicBezTo>
                    <a:pt x="44135" y="19433"/>
                    <a:pt x="44348" y="18521"/>
                    <a:pt x="44652" y="17882"/>
                  </a:cubicBezTo>
                  <a:cubicBezTo>
                    <a:pt x="45382" y="16302"/>
                    <a:pt x="48421" y="14904"/>
                    <a:pt x="51248" y="14782"/>
                  </a:cubicBezTo>
                  <a:cubicBezTo>
                    <a:pt x="51385" y="14776"/>
                    <a:pt x="51532" y="14771"/>
                    <a:pt x="51689" y="14771"/>
                  </a:cubicBezTo>
                  <a:cubicBezTo>
                    <a:pt x="52997" y="14771"/>
                    <a:pt x="54908" y="15055"/>
                    <a:pt x="55777" y="16575"/>
                  </a:cubicBezTo>
                  <a:cubicBezTo>
                    <a:pt x="56354" y="17609"/>
                    <a:pt x="56354" y="18794"/>
                    <a:pt x="55777" y="20010"/>
                  </a:cubicBezTo>
                  <a:cubicBezTo>
                    <a:pt x="54744" y="18278"/>
                    <a:pt x="53133" y="17183"/>
                    <a:pt x="51400" y="17183"/>
                  </a:cubicBezTo>
                  <a:cubicBezTo>
                    <a:pt x="51376" y="17183"/>
                    <a:pt x="51352" y="17183"/>
                    <a:pt x="51329" y="17183"/>
                  </a:cubicBezTo>
                  <a:cubicBezTo>
                    <a:pt x="48762" y="17183"/>
                    <a:pt x="47477" y="18807"/>
                    <a:pt x="47236" y="20162"/>
                  </a:cubicBezTo>
                  <a:cubicBezTo>
                    <a:pt x="46962" y="21439"/>
                    <a:pt x="47509" y="23110"/>
                    <a:pt x="49242" y="23840"/>
                  </a:cubicBezTo>
                  <a:cubicBezTo>
                    <a:pt x="49648" y="24005"/>
                    <a:pt x="50078" y="24080"/>
                    <a:pt x="50518" y="24080"/>
                  </a:cubicBezTo>
                  <a:cubicBezTo>
                    <a:pt x="52183" y="24080"/>
                    <a:pt x="53984" y="23005"/>
                    <a:pt x="55139" y="21682"/>
                  </a:cubicBezTo>
                  <a:cubicBezTo>
                    <a:pt x="55412" y="21378"/>
                    <a:pt x="55625" y="21074"/>
                    <a:pt x="55807" y="20770"/>
                  </a:cubicBezTo>
                  <a:cubicBezTo>
                    <a:pt x="56020" y="21104"/>
                    <a:pt x="56172" y="21469"/>
                    <a:pt x="56263" y="21895"/>
                  </a:cubicBezTo>
                  <a:cubicBezTo>
                    <a:pt x="56476" y="22594"/>
                    <a:pt x="56567" y="23354"/>
                    <a:pt x="56537" y="24113"/>
                  </a:cubicBezTo>
                  <a:cubicBezTo>
                    <a:pt x="55679" y="25179"/>
                    <a:pt x="54648" y="26244"/>
                    <a:pt x="53305" y="26244"/>
                  </a:cubicBezTo>
                  <a:cubicBezTo>
                    <a:pt x="53268" y="26244"/>
                    <a:pt x="53231" y="26243"/>
                    <a:pt x="53193" y="26241"/>
                  </a:cubicBezTo>
                  <a:cubicBezTo>
                    <a:pt x="51704" y="26150"/>
                    <a:pt x="50792" y="25876"/>
                    <a:pt x="50123" y="25694"/>
                  </a:cubicBezTo>
                  <a:cubicBezTo>
                    <a:pt x="49638" y="25562"/>
                    <a:pt x="49259" y="25451"/>
                    <a:pt x="48884" y="25451"/>
                  </a:cubicBezTo>
                  <a:cubicBezTo>
                    <a:pt x="48484" y="25451"/>
                    <a:pt x="48088" y="25577"/>
                    <a:pt x="47570" y="25937"/>
                  </a:cubicBezTo>
                  <a:cubicBezTo>
                    <a:pt x="46841" y="26424"/>
                    <a:pt x="46537" y="26849"/>
                    <a:pt x="46597" y="27183"/>
                  </a:cubicBezTo>
                  <a:cubicBezTo>
                    <a:pt x="46628" y="27396"/>
                    <a:pt x="46810" y="27548"/>
                    <a:pt x="46932" y="27609"/>
                  </a:cubicBezTo>
                  <a:cubicBezTo>
                    <a:pt x="47161" y="27859"/>
                    <a:pt x="48721" y="29369"/>
                    <a:pt x="51053" y="29369"/>
                  </a:cubicBezTo>
                  <a:cubicBezTo>
                    <a:pt x="52119" y="29369"/>
                    <a:pt x="53347" y="29053"/>
                    <a:pt x="54683" y="28156"/>
                  </a:cubicBezTo>
                  <a:cubicBezTo>
                    <a:pt x="56172" y="27153"/>
                    <a:pt x="56780" y="25694"/>
                    <a:pt x="56871" y="24265"/>
                  </a:cubicBezTo>
                  <a:cubicBezTo>
                    <a:pt x="56962" y="24144"/>
                    <a:pt x="57084" y="24022"/>
                    <a:pt x="57145" y="23901"/>
                  </a:cubicBezTo>
                  <a:cubicBezTo>
                    <a:pt x="57679" y="23247"/>
                    <a:pt x="58185" y="22623"/>
                    <a:pt x="58520" y="22623"/>
                  </a:cubicBezTo>
                  <a:cubicBezTo>
                    <a:pt x="58528" y="22623"/>
                    <a:pt x="58535" y="22623"/>
                    <a:pt x="58543" y="22624"/>
                  </a:cubicBezTo>
                  <a:cubicBezTo>
                    <a:pt x="58695" y="22624"/>
                    <a:pt x="58938" y="22806"/>
                    <a:pt x="59242" y="23597"/>
                  </a:cubicBezTo>
                  <a:cubicBezTo>
                    <a:pt x="59576" y="24569"/>
                    <a:pt x="59424" y="25512"/>
                    <a:pt x="58817" y="26484"/>
                  </a:cubicBezTo>
                  <a:cubicBezTo>
                    <a:pt x="57388" y="28734"/>
                    <a:pt x="53376" y="30740"/>
                    <a:pt x="49728" y="31044"/>
                  </a:cubicBezTo>
                  <a:cubicBezTo>
                    <a:pt x="49423" y="31065"/>
                    <a:pt x="49146" y="31075"/>
                    <a:pt x="48895" y="31075"/>
                  </a:cubicBezTo>
                  <a:cubicBezTo>
                    <a:pt x="48093" y="31075"/>
                    <a:pt x="47552" y="30977"/>
                    <a:pt x="47205" y="30861"/>
                  </a:cubicBezTo>
                  <a:cubicBezTo>
                    <a:pt x="46979" y="30438"/>
                    <a:pt x="46727" y="30250"/>
                    <a:pt x="46522" y="30250"/>
                  </a:cubicBezTo>
                  <a:cubicBezTo>
                    <a:pt x="46506" y="30250"/>
                    <a:pt x="46491" y="30251"/>
                    <a:pt x="46476" y="30253"/>
                  </a:cubicBezTo>
                  <a:cubicBezTo>
                    <a:pt x="46324" y="30253"/>
                    <a:pt x="46202" y="30405"/>
                    <a:pt x="46233" y="30557"/>
                  </a:cubicBezTo>
                  <a:cubicBezTo>
                    <a:pt x="46233" y="30740"/>
                    <a:pt x="46446" y="30983"/>
                    <a:pt x="46901" y="31165"/>
                  </a:cubicBezTo>
                  <a:cubicBezTo>
                    <a:pt x="46962" y="31317"/>
                    <a:pt x="46993" y="31560"/>
                    <a:pt x="47084" y="31804"/>
                  </a:cubicBezTo>
                  <a:cubicBezTo>
                    <a:pt x="47236" y="32655"/>
                    <a:pt x="47661" y="33263"/>
                    <a:pt x="48300" y="33536"/>
                  </a:cubicBezTo>
                  <a:cubicBezTo>
                    <a:pt x="48612" y="33675"/>
                    <a:pt x="48976" y="33747"/>
                    <a:pt x="49401" y="33747"/>
                  </a:cubicBezTo>
                  <a:cubicBezTo>
                    <a:pt x="50923" y="33747"/>
                    <a:pt x="53227" y="32833"/>
                    <a:pt x="56719" y="30861"/>
                  </a:cubicBezTo>
                  <a:cubicBezTo>
                    <a:pt x="60823" y="28582"/>
                    <a:pt x="63042" y="24205"/>
                    <a:pt x="63194" y="18217"/>
                  </a:cubicBezTo>
                  <a:cubicBezTo>
                    <a:pt x="63194" y="17578"/>
                    <a:pt x="63102" y="17001"/>
                    <a:pt x="62920" y="16545"/>
                  </a:cubicBezTo>
                  <a:cubicBezTo>
                    <a:pt x="63042" y="16302"/>
                    <a:pt x="63194" y="16059"/>
                    <a:pt x="63315" y="15755"/>
                  </a:cubicBezTo>
                  <a:cubicBezTo>
                    <a:pt x="64531" y="12897"/>
                    <a:pt x="65017" y="8247"/>
                    <a:pt x="63771" y="5420"/>
                  </a:cubicBezTo>
                  <a:cubicBezTo>
                    <a:pt x="62058" y="1635"/>
                    <a:pt x="56554" y="85"/>
                    <a:pt x="52667" y="85"/>
                  </a:cubicBezTo>
                  <a:cubicBezTo>
                    <a:pt x="52277" y="85"/>
                    <a:pt x="51904" y="101"/>
                    <a:pt x="51552" y="131"/>
                  </a:cubicBezTo>
                  <a:cubicBezTo>
                    <a:pt x="50549" y="192"/>
                    <a:pt x="49698" y="496"/>
                    <a:pt x="49090" y="1013"/>
                  </a:cubicBezTo>
                  <a:cubicBezTo>
                    <a:pt x="48106" y="584"/>
                    <a:pt x="47188" y="403"/>
                    <a:pt x="46304" y="403"/>
                  </a:cubicBezTo>
                  <a:cubicBezTo>
                    <a:pt x="44868" y="403"/>
                    <a:pt x="43522" y="882"/>
                    <a:pt x="42129" y="1560"/>
                  </a:cubicBezTo>
                  <a:cubicBezTo>
                    <a:pt x="41177" y="1051"/>
                    <a:pt x="40151" y="838"/>
                    <a:pt x="39083" y="838"/>
                  </a:cubicBezTo>
                  <a:cubicBezTo>
                    <a:pt x="36638" y="838"/>
                    <a:pt x="33968" y="1954"/>
                    <a:pt x="31430" y="3201"/>
                  </a:cubicBezTo>
                  <a:cubicBezTo>
                    <a:pt x="30305" y="2411"/>
                    <a:pt x="29211" y="1712"/>
                    <a:pt x="28086" y="1378"/>
                  </a:cubicBezTo>
                  <a:cubicBezTo>
                    <a:pt x="27839" y="1305"/>
                    <a:pt x="27614" y="1274"/>
                    <a:pt x="27410" y="1274"/>
                  </a:cubicBezTo>
                  <a:cubicBezTo>
                    <a:pt x="26761" y="1274"/>
                    <a:pt x="26320" y="1586"/>
                    <a:pt x="26020" y="1864"/>
                  </a:cubicBezTo>
                  <a:cubicBezTo>
                    <a:pt x="25199" y="2776"/>
                    <a:pt x="24956" y="4569"/>
                    <a:pt x="25533" y="6119"/>
                  </a:cubicBezTo>
                  <a:cubicBezTo>
                    <a:pt x="25533" y="6210"/>
                    <a:pt x="25564" y="6271"/>
                    <a:pt x="25594" y="6362"/>
                  </a:cubicBezTo>
                  <a:cubicBezTo>
                    <a:pt x="25229" y="6545"/>
                    <a:pt x="24804" y="6697"/>
                    <a:pt x="24348" y="6788"/>
                  </a:cubicBezTo>
                  <a:cubicBezTo>
                    <a:pt x="23529" y="4586"/>
                    <a:pt x="22213" y="3145"/>
                    <a:pt x="19595" y="3145"/>
                  </a:cubicBezTo>
                  <a:cubicBezTo>
                    <a:pt x="19394" y="3145"/>
                    <a:pt x="19185" y="3154"/>
                    <a:pt x="18968" y="3171"/>
                  </a:cubicBezTo>
                  <a:cubicBezTo>
                    <a:pt x="17782" y="3232"/>
                    <a:pt x="16627" y="3688"/>
                    <a:pt x="15563" y="4265"/>
                  </a:cubicBezTo>
                  <a:cubicBezTo>
                    <a:pt x="15199" y="3992"/>
                    <a:pt x="14773" y="3688"/>
                    <a:pt x="14408" y="3444"/>
                  </a:cubicBezTo>
                  <a:cubicBezTo>
                    <a:pt x="12767" y="2259"/>
                    <a:pt x="11065" y="1043"/>
                    <a:pt x="8785" y="283"/>
                  </a:cubicBezTo>
                  <a:cubicBezTo>
                    <a:pt x="8213" y="93"/>
                    <a:pt x="7716" y="0"/>
                    <a:pt x="72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73223B5-EE67-0891-ABDD-702B8E810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24" y="1575130"/>
            <a:ext cx="5651734" cy="1565312"/>
          </a:xfrm>
        </p:spPr>
        <p:txBody>
          <a:bodyPr anchor="ctr"/>
          <a:lstStyle/>
          <a:p>
            <a:r>
              <a:rPr lang="ru-RU" sz="3600" dirty="0">
                <a:solidFill>
                  <a:schemeClr val="bg1"/>
                </a:solidFill>
                <a:latin typeface="Arial Nova Cond" panose="02000000000000000000" pitchFamily="2" charset="0"/>
                <a:ea typeface="Arial Nova Cond" panose="02000000000000000000" pitchFamily="2" charset="0"/>
              </a:rPr>
              <a:t>Борьба</a:t>
            </a:r>
            <a:r>
              <a:rPr lang="en-US" sz="3600" dirty="0">
                <a:solidFill>
                  <a:schemeClr val="bg1"/>
                </a:solidFill>
                <a:latin typeface="Arial Nova Cond" panose="02000000000000000000" pitchFamily="2" charset="0"/>
                <a:ea typeface="Arial Nova Cond" panose="02000000000000000000" pitchFamily="2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Arial Nova Cond" panose="02000000000000000000" pitchFamily="2" charset="0"/>
                <a:ea typeface="Arial Nova Cond" panose="02000000000000000000" pitchFamily="2" charset="0"/>
              </a:rPr>
              <a:t> и выявление агрессии </a:t>
            </a:r>
            <a:br>
              <a:rPr lang="ru-RU" sz="3600" dirty="0">
                <a:solidFill>
                  <a:schemeClr val="bg1"/>
                </a:solidFill>
                <a:latin typeface="Arial Nova Cond" panose="02000000000000000000" pitchFamily="2" charset="0"/>
                <a:ea typeface="Arial Nova Cond" panose="02000000000000000000" pitchFamily="2" charset="0"/>
              </a:rPr>
            </a:br>
            <a:r>
              <a:rPr lang="ru-RU" sz="3600" dirty="0">
                <a:solidFill>
                  <a:schemeClr val="bg1"/>
                </a:solidFill>
                <a:latin typeface="Arial Nova Cond" panose="02000000000000000000" pitchFamily="2" charset="0"/>
                <a:ea typeface="Arial Nova Cond" panose="02000000000000000000" pitchFamily="2" charset="0"/>
              </a:rPr>
              <a:t>в подростковом возрасте</a:t>
            </a:r>
            <a:r>
              <a:rPr lang="en-US" sz="3600" dirty="0">
                <a:solidFill>
                  <a:schemeClr val="bg1"/>
                </a:solidFill>
                <a:latin typeface="Arial Nova Cond" panose="02000000000000000000" pitchFamily="2" charset="0"/>
                <a:ea typeface="Arial Nova Cond" panose="02000000000000000000" pitchFamily="2" charset="0"/>
              </a:rPr>
              <a:t> </a:t>
            </a:r>
            <a:endParaRPr lang="ru-RU" sz="3600" dirty="0">
              <a:solidFill>
                <a:schemeClr val="bg1"/>
              </a:solidFill>
              <a:latin typeface="Arial Nova Cond" panose="02000000000000000000" pitchFamily="2" charset="0"/>
              <a:ea typeface="Arial Nova Cond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FB6CA6-98D2-C4A3-6119-215C9365FC4C}"/>
              </a:ext>
            </a:extLst>
          </p:cNvPr>
          <p:cNvSpPr txBox="1"/>
          <p:nvPr/>
        </p:nvSpPr>
        <p:spPr>
          <a:xfrm>
            <a:off x="762000" y="4131982"/>
            <a:ext cx="4662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Nova Cond" panose="020B0506020202020204" pitchFamily="34" charset="0"/>
              </a:rPr>
              <a:t>Автор проекта: </a:t>
            </a:r>
            <a:r>
              <a:rPr lang="ru-RU" dirty="0" err="1">
                <a:solidFill>
                  <a:schemeClr val="bg1"/>
                </a:solidFill>
                <a:latin typeface="Arial Nova Cond" panose="020B0506020202020204" pitchFamily="34" charset="0"/>
              </a:rPr>
              <a:t>Жоодатова</a:t>
            </a:r>
            <a:r>
              <a:rPr lang="ru-RU" dirty="0">
                <a:solidFill>
                  <a:schemeClr val="bg1"/>
                </a:solidFill>
                <a:latin typeface="Arial Nova Cond" panose="020B0506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 Nova Cond" panose="020B0506020202020204" pitchFamily="34" charset="0"/>
              </a:rPr>
              <a:t>Нураида</a:t>
            </a:r>
            <a:r>
              <a:rPr lang="ru-RU" dirty="0">
                <a:solidFill>
                  <a:schemeClr val="bg1"/>
                </a:solidFill>
                <a:latin typeface="Arial Nova Cond" panose="020B0506020202020204" pitchFamily="34" charset="0"/>
              </a:rPr>
              <a:t> 10Е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Arial Nova Cond" panose="020B0506020202020204" pitchFamily="34" charset="0"/>
              </a:rPr>
              <a:t>Консультант: педагог-психолог Никифорова В.В.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5E121D-FEB0-ECB9-DF0E-E99621F0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296" y="2064916"/>
            <a:ext cx="7244557" cy="761411"/>
          </a:xfrm>
        </p:spPr>
        <p:txBody>
          <a:bodyPr/>
          <a:lstStyle/>
          <a:p>
            <a:r>
              <a:rPr lang="ru-RU" u="sng" dirty="0">
                <a:latin typeface="Arial Nova Cond" panose="020B0506020202020204" pitchFamily="34" charset="0"/>
              </a:rPr>
              <a:t>Спасибо за внимание )</a:t>
            </a:r>
          </a:p>
        </p:txBody>
      </p:sp>
    </p:spTree>
    <p:extLst>
      <p:ext uri="{BB962C8B-B14F-4D97-AF65-F5344CB8AC3E}">
        <p14:creationId xmlns:p14="http://schemas.microsoft.com/office/powerpoint/2010/main" val="68360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2"/>
          <p:cNvSpPr/>
          <p:nvPr/>
        </p:nvSpPr>
        <p:spPr>
          <a:xfrm flipH="1">
            <a:off x="367685" y="668955"/>
            <a:ext cx="5325685" cy="3642435"/>
          </a:xfrm>
          <a:custGeom>
            <a:avLst/>
            <a:gdLst/>
            <a:ahLst/>
            <a:cxnLst/>
            <a:rect l="l" t="t" r="r" b="b"/>
            <a:pathLst>
              <a:path w="10578" h="7235" fill="none" extrusionOk="0">
                <a:moveTo>
                  <a:pt x="4711" y="2098"/>
                </a:moveTo>
                <a:cubicBezTo>
                  <a:pt x="3070" y="1338"/>
                  <a:pt x="1520" y="4073"/>
                  <a:pt x="3708" y="5411"/>
                </a:cubicBezTo>
                <a:cubicBezTo>
                  <a:pt x="5015" y="6201"/>
                  <a:pt x="7052" y="5776"/>
                  <a:pt x="7690" y="5016"/>
                </a:cubicBezTo>
                <a:cubicBezTo>
                  <a:pt x="8815" y="3648"/>
                  <a:pt x="7234" y="1186"/>
                  <a:pt x="5198" y="1459"/>
                </a:cubicBezTo>
                <a:cubicBezTo>
                  <a:pt x="3222" y="1703"/>
                  <a:pt x="2432" y="4438"/>
                  <a:pt x="4438" y="5563"/>
                </a:cubicBezTo>
                <a:cubicBezTo>
                  <a:pt x="5866" y="6353"/>
                  <a:pt x="7903" y="5593"/>
                  <a:pt x="7994" y="4286"/>
                </a:cubicBezTo>
                <a:cubicBezTo>
                  <a:pt x="8116" y="3010"/>
                  <a:pt x="6170" y="1672"/>
                  <a:pt x="4711" y="2219"/>
                </a:cubicBezTo>
                <a:cubicBezTo>
                  <a:pt x="3131" y="2797"/>
                  <a:pt x="3131" y="5137"/>
                  <a:pt x="5532" y="5259"/>
                </a:cubicBezTo>
                <a:cubicBezTo>
                  <a:pt x="7386" y="5350"/>
                  <a:pt x="7933" y="3800"/>
                  <a:pt x="6535" y="2706"/>
                </a:cubicBezTo>
                <a:cubicBezTo>
                  <a:pt x="3830" y="608"/>
                  <a:pt x="0" y="3283"/>
                  <a:pt x="1125" y="5198"/>
                </a:cubicBezTo>
                <a:cubicBezTo>
                  <a:pt x="1733" y="6262"/>
                  <a:pt x="4407" y="6475"/>
                  <a:pt x="5502" y="6262"/>
                </a:cubicBezTo>
                <a:cubicBezTo>
                  <a:pt x="7812" y="5897"/>
                  <a:pt x="8845" y="3891"/>
                  <a:pt x="8085" y="2159"/>
                </a:cubicBezTo>
                <a:cubicBezTo>
                  <a:pt x="7325" y="456"/>
                  <a:pt x="5076" y="0"/>
                  <a:pt x="3982" y="1095"/>
                </a:cubicBezTo>
                <a:cubicBezTo>
                  <a:pt x="2006" y="3162"/>
                  <a:pt x="5623" y="7235"/>
                  <a:pt x="8237" y="5654"/>
                </a:cubicBezTo>
                <a:cubicBezTo>
                  <a:pt x="10578" y="4256"/>
                  <a:pt x="8693" y="608"/>
                  <a:pt x="6170" y="1672"/>
                </a:cubicBezTo>
                <a:cubicBezTo>
                  <a:pt x="3678" y="2766"/>
                  <a:pt x="5015" y="6627"/>
                  <a:pt x="7660" y="5897"/>
                </a:cubicBezTo>
                <a:cubicBezTo>
                  <a:pt x="8876" y="5532"/>
                  <a:pt x="8845" y="4347"/>
                  <a:pt x="7994" y="3678"/>
                </a:cubicBezTo>
                <a:cubicBezTo>
                  <a:pt x="6991" y="2858"/>
                  <a:pt x="5502" y="3253"/>
                  <a:pt x="5198" y="4073"/>
                </a:cubicBezTo>
                <a:cubicBezTo>
                  <a:pt x="4863" y="4985"/>
                  <a:pt x="6018" y="5380"/>
                  <a:pt x="6383" y="4590"/>
                </a:cubicBezTo>
                <a:cubicBezTo>
                  <a:pt x="6626" y="3982"/>
                  <a:pt x="6079" y="3253"/>
                  <a:pt x="5106" y="3314"/>
                </a:cubicBezTo>
                <a:cubicBezTo>
                  <a:pt x="3100" y="3466"/>
                  <a:pt x="3374" y="6262"/>
                  <a:pt x="5350" y="5958"/>
                </a:cubicBezTo>
                <a:cubicBezTo>
                  <a:pt x="6717" y="5776"/>
                  <a:pt x="7629" y="3921"/>
                  <a:pt x="6991" y="2432"/>
                </a:cubicBezTo>
                <a:cubicBezTo>
                  <a:pt x="6140" y="517"/>
                  <a:pt x="3678" y="730"/>
                  <a:pt x="2948" y="2402"/>
                </a:cubicBezTo>
                <a:cubicBezTo>
                  <a:pt x="2158" y="4317"/>
                  <a:pt x="4316" y="6353"/>
                  <a:pt x="6322" y="5289"/>
                </a:cubicBezTo>
              </a:path>
            </a:pathLst>
          </a:custGeom>
          <a:noFill/>
          <a:ln w="9875" cap="flat" cmpd="sng">
            <a:solidFill>
              <a:srgbClr val="FF3838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42"/>
          <p:cNvSpPr/>
          <p:nvPr/>
        </p:nvSpPr>
        <p:spPr>
          <a:xfrm flipH="1">
            <a:off x="-291750" y="668955"/>
            <a:ext cx="5325685" cy="3642435"/>
          </a:xfrm>
          <a:custGeom>
            <a:avLst/>
            <a:gdLst/>
            <a:ahLst/>
            <a:cxnLst/>
            <a:rect l="l" t="t" r="r" b="b"/>
            <a:pathLst>
              <a:path w="10578" h="7235" fill="none" extrusionOk="0">
                <a:moveTo>
                  <a:pt x="4711" y="2098"/>
                </a:moveTo>
                <a:cubicBezTo>
                  <a:pt x="3070" y="1338"/>
                  <a:pt x="1520" y="4073"/>
                  <a:pt x="3708" y="5411"/>
                </a:cubicBezTo>
                <a:cubicBezTo>
                  <a:pt x="5015" y="6201"/>
                  <a:pt x="7052" y="5776"/>
                  <a:pt x="7690" y="5016"/>
                </a:cubicBezTo>
                <a:cubicBezTo>
                  <a:pt x="8815" y="3648"/>
                  <a:pt x="7234" y="1186"/>
                  <a:pt x="5198" y="1459"/>
                </a:cubicBezTo>
                <a:cubicBezTo>
                  <a:pt x="3222" y="1703"/>
                  <a:pt x="2432" y="4438"/>
                  <a:pt x="4438" y="5563"/>
                </a:cubicBezTo>
                <a:cubicBezTo>
                  <a:pt x="5866" y="6353"/>
                  <a:pt x="7903" y="5593"/>
                  <a:pt x="7994" y="4286"/>
                </a:cubicBezTo>
                <a:cubicBezTo>
                  <a:pt x="8116" y="3010"/>
                  <a:pt x="6170" y="1672"/>
                  <a:pt x="4711" y="2219"/>
                </a:cubicBezTo>
                <a:cubicBezTo>
                  <a:pt x="3131" y="2797"/>
                  <a:pt x="3131" y="5137"/>
                  <a:pt x="5532" y="5259"/>
                </a:cubicBezTo>
                <a:cubicBezTo>
                  <a:pt x="7386" y="5350"/>
                  <a:pt x="7933" y="3800"/>
                  <a:pt x="6535" y="2706"/>
                </a:cubicBezTo>
                <a:cubicBezTo>
                  <a:pt x="3830" y="608"/>
                  <a:pt x="0" y="3283"/>
                  <a:pt x="1125" y="5198"/>
                </a:cubicBezTo>
                <a:cubicBezTo>
                  <a:pt x="1733" y="6262"/>
                  <a:pt x="4407" y="6475"/>
                  <a:pt x="5502" y="6262"/>
                </a:cubicBezTo>
                <a:cubicBezTo>
                  <a:pt x="7812" y="5897"/>
                  <a:pt x="8845" y="3891"/>
                  <a:pt x="8085" y="2159"/>
                </a:cubicBezTo>
                <a:cubicBezTo>
                  <a:pt x="7325" y="456"/>
                  <a:pt x="5076" y="0"/>
                  <a:pt x="3982" y="1095"/>
                </a:cubicBezTo>
                <a:cubicBezTo>
                  <a:pt x="2006" y="3162"/>
                  <a:pt x="5623" y="7235"/>
                  <a:pt x="8237" y="5654"/>
                </a:cubicBezTo>
                <a:cubicBezTo>
                  <a:pt x="10578" y="4256"/>
                  <a:pt x="8693" y="608"/>
                  <a:pt x="6170" y="1672"/>
                </a:cubicBezTo>
                <a:cubicBezTo>
                  <a:pt x="3678" y="2766"/>
                  <a:pt x="5015" y="6627"/>
                  <a:pt x="7660" y="5897"/>
                </a:cubicBezTo>
                <a:cubicBezTo>
                  <a:pt x="8876" y="5532"/>
                  <a:pt x="8845" y="4347"/>
                  <a:pt x="7994" y="3678"/>
                </a:cubicBezTo>
                <a:cubicBezTo>
                  <a:pt x="6991" y="2858"/>
                  <a:pt x="5502" y="3253"/>
                  <a:pt x="5198" y="4073"/>
                </a:cubicBezTo>
                <a:cubicBezTo>
                  <a:pt x="4863" y="4985"/>
                  <a:pt x="6018" y="5380"/>
                  <a:pt x="6383" y="4590"/>
                </a:cubicBezTo>
                <a:cubicBezTo>
                  <a:pt x="6626" y="3982"/>
                  <a:pt x="6079" y="3253"/>
                  <a:pt x="5106" y="3314"/>
                </a:cubicBezTo>
                <a:cubicBezTo>
                  <a:pt x="3100" y="3466"/>
                  <a:pt x="3374" y="6262"/>
                  <a:pt x="5350" y="5958"/>
                </a:cubicBezTo>
                <a:cubicBezTo>
                  <a:pt x="6717" y="5776"/>
                  <a:pt x="7629" y="3921"/>
                  <a:pt x="6991" y="2432"/>
                </a:cubicBezTo>
                <a:cubicBezTo>
                  <a:pt x="6140" y="517"/>
                  <a:pt x="3678" y="730"/>
                  <a:pt x="2948" y="2402"/>
                </a:cubicBezTo>
                <a:cubicBezTo>
                  <a:pt x="2158" y="4317"/>
                  <a:pt x="4316" y="6353"/>
                  <a:pt x="6322" y="5289"/>
                </a:cubicBezTo>
              </a:path>
            </a:pathLst>
          </a:custGeom>
          <a:noFill/>
          <a:ln w="9875" cap="flat" cmpd="sng">
            <a:solidFill>
              <a:schemeClr val="lt1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42"/>
          <p:cNvSpPr/>
          <p:nvPr/>
        </p:nvSpPr>
        <p:spPr>
          <a:xfrm rot="5400000">
            <a:off x="5084247" y="691884"/>
            <a:ext cx="3534383" cy="4030939"/>
          </a:xfrm>
          <a:custGeom>
            <a:avLst/>
            <a:gdLst/>
            <a:ahLst/>
            <a:cxnLst/>
            <a:rect l="l" t="t" r="r" b="b"/>
            <a:pathLst>
              <a:path w="24607" h="24606" extrusionOk="0">
                <a:moveTo>
                  <a:pt x="12303" y="0"/>
                </a:moveTo>
                <a:cubicBezTo>
                  <a:pt x="5524" y="0"/>
                  <a:pt x="0" y="5547"/>
                  <a:pt x="0" y="12303"/>
                </a:cubicBezTo>
                <a:cubicBezTo>
                  <a:pt x="0" y="19082"/>
                  <a:pt x="5524" y="24606"/>
                  <a:pt x="12303" y="24606"/>
                </a:cubicBezTo>
                <a:cubicBezTo>
                  <a:pt x="19060" y="24606"/>
                  <a:pt x="24606" y="19082"/>
                  <a:pt x="24606" y="12303"/>
                </a:cubicBezTo>
                <a:cubicBezTo>
                  <a:pt x="24606" y="5547"/>
                  <a:pt x="19060" y="0"/>
                  <a:pt x="12303" y="0"/>
                </a:cubicBezTo>
                <a:close/>
              </a:path>
            </a:pathLst>
          </a:cu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9" name="Google Shape;329;p42"/>
          <p:cNvGrpSpPr/>
          <p:nvPr/>
        </p:nvGrpSpPr>
        <p:grpSpPr>
          <a:xfrm>
            <a:off x="1183721" y="1223249"/>
            <a:ext cx="2634213" cy="2377946"/>
            <a:chOff x="3235125" y="1620375"/>
            <a:chExt cx="3203725" cy="2880000"/>
          </a:xfrm>
        </p:grpSpPr>
        <p:sp>
          <p:nvSpPr>
            <p:cNvPr id="330" name="Google Shape;330;p42"/>
            <p:cNvSpPr/>
            <p:nvPr/>
          </p:nvSpPr>
          <p:spPr>
            <a:xfrm>
              <a:off x="5321025" y="2216050"/>
              <a:ext cx="626175" cy="373975"/>
            </a:xfrm>
            <a:custGeom>
              <a:avLst/>
              <a:gdLst/>
              <a:ahLst/>
              <a:cxnLst/>
              <a:rect l="l" t="t" r="r" b="b"/>
              <a:pathLst>
                <a:path w="25047" h="14959" extrusionOk="0">
                  <a:moveTo>
                    <a:pt x="3599" y="0"/>
                  </a:moveTo>
                  <a:cubicBezTo>
                    <a:pt x="3444" y="0"/>
                    <a:pt x="3278" y="20"/>
                    <a:pt x="3101" y="64"/>
                  </a:cubicBezTo>
                  <a:cubicBezTo>
                    <a:pt x="1156" y="551"/>
                    <a:pt x="1" y="2374"/>
                    <a:pt x="518" y="4502"/>
                  </a:cubicBezTo>
                  <a:cubicBezTo>
                    <a:pt x="1065" y="6630"/>
                    <a:pt x="10487" y="14958"/>
                    <a:pt x="10487" y="14958"/>
                  </a:cubicBezTo>
                  <a:lnTo>
                    <a:pt x="19150" y="13104"/>
                  </a:lnTo>
                  <a:cubicBezTo>
                    <a:pt x="19150" y="13104"/>
                    <a:pt x="25047" y="6296"/>
                    <a:pt x="19454" y="4502"/>
                  </a:cubicBezTo>
                  <a:lnTo>
                    <a:pt x="19454" y="4502"/>
                  </a:lnTo>
                  <a:lnTo>
                    <a:pt x="11612" y="7663"/>
                  </a:lnTo>
                  <a:lnTo>
                    <a:pt x="5654" y="2010"/>
                  </a:lnTo>
                  <a:cubicBezTo>
                    <a:pt x="5654" y="2010"/>
                    <a:pt x="5152" y="0"/>
                    <a:pt x="3599" y="0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42"/>
            <p:cNvSpPr/>
            <p:nvPr/>
          </p:nvSpPr>
          <p:spPr>
            <a:xfrm>
              <a:off x="3261725" y="1820975"/>
              <a:ext cx="319950" cy="796400"/>
            </a:xfrm>
            <a:custGeom>
              <a:avLst/>
              <a:gdLst/>
              <a:ahLst/>
              <a:cxnLst/>
              <a:rect l="l" t="t" r="r" b="b"/>
              <a:pathLst>
                <a:path w="12798" h="31856" extrusionOk="0">
                  <a:moveTo>
                    <a:pt x="4408" y="1"/>
                  </a:moveTo>
                  <a:lnTo>
                    <a:pt x="2432" y="1156"/>
                  </a:lnTo>
                  <a:cubicBezTo>
                    <a:pt x="1429" y="1733"/>
                    <a:pt x="973" y="2949"/>
                    <a:pt x="1368" y="4044"/>
                  </a:cubicBezTo>
                  <a:lnTo>
                    <a:pt x="2250" y="6506"/>
                  </a:lnTo>
                  <a:lnTo>
                    <a:pt x="213" y="19576"/>
                  </a:lnTo>
                  <a:cubicBezTo>
                    <a:pt x="1" y="21035"/>
                    <a:pt x="396" y="22463"/>
                    <a:pt x="1368" y="23588"/>
                  </a:cubicBezTo>
                  <a:lnTo>
                    <a:pt x="8420" y="31856"/>
                  </a:lnTo>
                  <a:lnTo>
                    <a:pt x="12797" y="25412"/>
                  </a:lnTo>
                  <a:lnTo>
                    <a:pt x="5502" y="20579"/>
                  </a:lnTo>
                  <a:lnTo>
                    <a:pt x="6080" y="6414"/>
                  </a:lnTo>
                  <a:lnTo>
                    <a:pt x="6080" y="6354"/>
                  </a:lnTo>
                  <a:lnTo>
                    <a:pt x="7599" y="3010"/>
                  </a:lnTo>
                  <a:lnTo>
                    <a:pt x="6809" y="3010"/>
                  </a:lnTo>
                  <a:lnTo>
                    <a:pt x="5472" y="4135"/>
                  </a:lnTo>
                  <a:lnTo>
                    <a:pt x="4408" y="1"/>
                  </a:ln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2"/>
            <p:cNvSpPr/>
            <p:nvPr/>
          </p:nvSpPr>
          <p:spPr>
            <a:xfrm>
              <a:off x="3695625" y="1848625"/>
              <a:ext cx="292575" cy="754300"/>
            </a:xfrm>
            <a:custGeom>
              <a:avLst/>
              <a:gdLst/>
              <a:ahLst/>
              <a:cxnLst/>
              <a:rect l="l" t="t" r="r" b="b"/>
              <a:pathLst>
                <a:path w="11703" h="30172" extrusionOk="0">
                  <a:moveTo>
                    <a:pt x="7512" y="1"/>
                  </a:moveTo>
                  <a:cubicBezTo>
                    <a:pt x="7183" y="1"/>
                    <a:pt x="6851" y="67"/>
                    <a:pt x="6536" y="202"/>
                  </a:cubicBezTo>
                  <a:lnTo>
                    <a:pt x="4438" y="1114"/>
                  </a:lnTo>
                  <a:lnTo>
                    <a:pt x="5137" y="3576"/>
                  </a:lnTo>
                  <a:lnTo>
                    <a:pt x="3496" y="3211"/>
                  </a:lnTo>
                  <a:lnTo>
                    <a:pt x="3192" y="4093"/>
                  </a:lnTo>
                  <a:lnTo>
                    <a:pt x="5624" y="5308"/>
                  </a:lnTo>
                  <a:lnTo>
                    <a:pt x="6201" y="19473"/>
                  </a:lnTo>
                  <a:lnTo>
                    <a:pt x="0" y="25248"/>
                  </a:lnTo>
                  <a:lnTo>
                    <a:pt x="5745" y="30172"/>
                  </a:lnTo>
                  <a:lnTo>
                    <a:pt x="10791" y="22330"/>
                  </a:lnTo>
                  <a:cubicBezTo>
                    <a:pt x="11429" y="21296"/>
                    <a:pt x="11703" y="20081"/>
                    <a:pt x="11520" y="18895"/>
                  </a:cubicBezTo>
                  <a:lnTo>
                    <a:pt x="9423" y="5400"/>
                  </a:lnTo>
                  <a:lnTo>
                    <a:pt x="9514" y="1053"/>
                  </a:lnTo>
                  <a:cubicBezTo>
                    <a:pt x="9044" y="369"/>
                    <a:pt x="8289" y="1"/>
                    <a:pt x="7512" y="1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2"/>
            <p:cNvSpPr/>
            <p:nvPr/>
          </p:nvSpPr>
          <p:spPr>
            <a:xfrm>
              <a:off x="3530725" y="2085425"/>
              <a:ext cx="166950" cy="187900"/>
            </a:xfrm>
            <a:custGeom>
              <a:avLst/>
              <a:gdLst/>
              <a:ahLst/>
              <a:cxnLst/>
              <a:rect l="l" t="t" r="r" b="b"/>
              <a:pathLst>
                <a:path w="6678" h="7516" extrusionOk="0">
                  <a:moveTo>
                    <a:pt x="1" y="1"/>
                  </a:moveTo>
                  <a:lnTo>
                    <a:pt x="912" y="7113"/>
                  </a:lnTo>
                  <a:cubicBezTo>
                    <a:pt x="912" y="7113"/>
                    <a:pt x="2108" y="7516"/>
                    <a:pt x="3363" y="7516"/>
                  </a:cubicBezTo>
                  <a:cubicBezTo>
                    <a:pt x="4972" y="7516"/>
                    <a:pt x="6678" y="6853"/>
                    <a:pt x="6080" y="383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2"/>
            <p:cNvSpPr/>
            <p:nvPr/>
          </p:nvSpPr>
          <p:spPr>
            <a:xfrm>
              <a:off x="3526925" y="2164425"/>
              <a:ext cx="253075" cy="221725"/>
            </a:xfrm>
            <a:custGeom>
              <a:avLst/>
              <a:gdLst/>
              <a:ahLst/>
              <a:cxnLst/>
              <a:rect l="l" t="t" r="r" b="b"/>
              <a:pathLst>
                <a:path w="10123" h="8869" extrusionOk="0">
                  <a:moveTo>
                    <a:pt x="4552" y="0"/>
                  </a:moveTo>
                  <a:cubicBezTo>
                    <a:pt x="4153" y="0"/>
                    <a:pt x="3746" y="59"/>
                    <a:pt x="3344" y="184"/>
                  </a:cubicBezTo>
                  <a:cubicBezTo>
                    <a:pt x="1156" y="883"/>
                    <a:pt x="1" y="3163"/>
                    <a:pt x="669" y="5321"/>
                  </a:cubicBezTo>
                  <a:cubicBezTo>
                    <a:pt x="1271" y="7151"/>
                    <a:pt x="4660" y="8869"/>
                    <a:pt x="6970" y="8869"/>
                  </a:cubicBezTo>
                  <a:cubicBezTo>
                    <a:pt x="7346" y="8869"/>
                    <a:pt x="7693" y="8823"/>
                    <a:pt x="7995" y="8725"/>
                  </a:cubicBezTo>
                  <a:cubicBezTo>
                    <a:pt x="10122" y="8057"/>
                    <a:pt x="9150" y="5017"/>
                    <a:pt x="8451" y="2859"/>
                  </a:cubicBezTo>
                  <a:cubicBezTo>
                    <a:pt x="7907" y="1128"/>
                    <a:pt x="6296" y="0"/>
                    <a:pt x="4552" y="0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2"/>
            <p:cNvSpPr/>
            <p:nvPr/>
          </p:nvSpPr>
          <p:spPr>
            <a:xfrm>
              <a:off x="3471450" y="2397750"/>
              <a:ext cx="432400" cy="667600"/>
            </a:xfrm>
            <a:custGeom>
              <a:avLst/>
              <a:gdLst/>
              <a:ahLst/>
              <a:cxnLst/>
              <a:rect l="l" t="t" r="r" b="b"/>
              <a:pathLst>
                <a:path w="17296" h="26704" extrusionOk="0">
                  <a:moveTo>
                    <a:pt x="14834" y="0"/>
                  </a:moveTo>
                  <a:cubicBezTo>
                    <a:pt x="14834" y="0"/>
                    <a:pt x="4499" y="1338"/>
                    <a:pt x="1" y="4225"/>
                  </a:cubicBezTo>
                  <a:cubicBezTo>
                    <a:pt x="1" y="4225"/>
                    <a:pt x="122" y="9848"/>
                    <a:pt x="305" y="23253"/>
                  </a:cubicBezTo>
                  <a:cubicBezTo>
                    <a:pt x="343" y="25711"/>
                    <a:pt x="3118" y="26704"/>
                    <a:pt x="6284" y="26704"/>
                  </a:cubicBezTo>
                  <a:cubicBezTo>
                    <a:pt x="10557" y="26704"/>
                    <a:pt x="15542" y="24894"/>
                    <a:pt x="15472" y="22432"/>
                  </a:cubicBezTo>
                  <a:cubicBezTo>
                    <a:pt x="15047" y="6444"/>
                    <a:pt x="17296" y="4316"/>
                    <a:pt x="14834" y="0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42"/>
            <p:cNvSpPr/>
            <p:nvPr/>
          </p:nvSpPr>
          <p:spPr>
            <a:xfrm>
              <a:off x="3235125" y="2942175"/>
              <a:ext cx="450650" cy="1361825"/>
            </a:xfrm>
            <a:custGeom>
              <a:avLst/>
              <a:gdLst/>
              <a:ahLst/>
              <a:cxnLst/>
              <a:rect l="l" t="t" r="r" b="b"/>
              <a:pathLst>
                <a:path w="18026" h="54473" extrusionOk="0">
                  <a:moveTo>
                    <a:pt x="12813" y="0"/>
                  </a:moveTo>
                  <a:cubicBezTo>
                    <a:pt x="11887" y="0"/>
                    <a:pt x="10869" y="427"/>
                    <a:pt x="9788" y="1537"/>
                  </a:cubicBezTo>
                  <a:lnTo>
                    <a:pt x="8238" y="26613"/>
                  </a:lnTo>
                  <a:lnTo>
                    <a:pt x="4590" y="47890"/>
                  </a:lnTo>
                  <a:cubicBezTo>
                    <a:pt x="4590" y="47890"/>
                    <a:pt x="1" y="52236"/>
                    <a:pt x="1156" y="53422"/>
                  </a:cubicBezTo>
                  <a:cubicBezTo>
                    <a:pt x="1867" y="54133"/>
                    <a:pt x="3136" y="54472"/>
                    <a:pt x="4419" y="54472"/>
                  </a:cubicBezTo>
                  <a:cubicBezTo>
                    <a:pt x="5274" y="54472"/>
                    <a:pt x="6135" y="54322"/>
                    <a:pt x="6840" y="54030"/>
                  </a:cubicBezTo>
                  <a:cubicBezTo>
                    <a:pt x="8572" y="53300"/>
                    <a:pt x="8603" y="49318"/>
                    <a:pt x="8603" y="49318"/>
                  </a:cubicBezTo>
                  <a:lnTo>
                    <a:pt x="8755" y="47464"/>
                  </a:lnTo>
                  <a:lnTo>
                    <a:pt x="15594" y="28528"/>
                  </a:lnTo>
                  <a:lnTo>
                    <a:pt x="18025" y="4789"/>
                  </a:lnTo>
                  <a:lnTo>
                    <a:pt x="18025" y="4789"/>
                  </a:lnTo>
                  <a:cubicBezTo>
                    <a:pt x="18025" y="4789"/>
                    <a:pt x="18025" y="4789"/>
                    <a:pt x="18025" y="4789"/>
                  </a:cubicBezTo>
                  <a:cubicBezTo>
                    <a:pt x="17992" y="4789"/>
                    <a:pt x="15914" y="0"/>
                    <a:pt x="12813" y="0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42"/>
            <p:cNvSpPr/>
            <p:nvPr/>
          </p:nvSpPr>
          <p:spPr>
            <a:xfrm>
              <a:off x="3644700" y="2909150"/>
              <a:ext cx="297925" cy="1405375"/>
            </a:xfrm>
            <a:custGeom>
              <a:avLst/>
              <a:gdLst/>
              <a:ahLst/>
              <a:cxnLst/>
              <a:rect l="l" t="t" r="r" b="b"/>
              <a:pathLst>
                <a:path w="11917" h="56215" extrusionOk="0">
                  <a:moveTo>
                    <a:pt x="5698" y="0"/>
                  </a:moveTo>
                  <a:cubicBezTo>
                    <a:pt x="2622" y="0"/>
                    <a:pt x="1" y="6140"/>
                    <a:pt x="1" y="6140"/>
                  </a:cubicBezTo>
                  <a:lnTo>
                    <a:pt x="4803" y="28329"/>
                  </a:lnTo>
                  <a:lnTo>
                    <a:pt x="5107" y="48998"/>
                  </a:lnTo>
                  <a:lnTo>
                    <a:pt x="4500" y="50670"/>
                  </a:lnTo>
                  <a:cubicBezTo>
                    <a:pt x="4500" y="50670"/>
                    <a:pt x="2767" y="54864"/>
                    <a:pt x="4955" y="55807"/>
                  </a:cubicBezTo>
                  <a:cubicBezTo>
                    <a:pt x="5611" y="56085"/>
                    <a:pt x="6354" y="56215"/>
                    <a:pt x="7056" y="56215"/>
                  </a:cubicBezTo>
                  <a:cubicBezTo>
                    <a:pt x="8728" y="56215"/>
                    <a:pt x="10163" y="55477"/>
                    <a:pt x="9606" y="54257"/>
                  </a:cubicBezTo>
                  <a:cubicBezTo>
                    <a:pt x="8816" y="52494"/>
                    <a:pt x="8542" y="49849"/>
                    <a:pt x="8542" y="49849"/>
                  </a:cubicBezTo>
                  <a:lnTo>
                    <a:pt x="11916" y="27022"/>
                  </a:lnTo>
                  <a:lnTo>
                    <a:pt x="8542" y="2007"/>
                  </a:lnTo>
                  <a:cubicBezTo>
                    <a:pt x="7592" y="557"/>
                    <a:pt x="6625" y="0"/>
                    <a:pt x="5698" y="0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2"/>
            <p:cNvSpPr/>
            <p:nvPr/>
          </p:nvSpPr>
          <p:spPr>
            <a:xfrm>
              <a:off x="3571000" y="2286050"/>
              <a:ext cx="161875" cy="222550"/>
            </a:xfrm>
            <a:custGeom>
              <a:avLst/>
              <a:gdLst/>
              <a:ahLst/>
              <a:cxnLst/>
              <a:rect l="l" t="t" r="r" b="b"/>
              <a:pathLst>
                <a:path w="6475" h="8902" extrusionOk="0">
                  <a:moveTo>
                    <a:pt x="2432" y="0"/>
                  </a:moveTo>
                  <a:cubicBezTo>
                    <a:pt x="335" y="0"/>
                    <a:pt x="396" y="2097"/>
                    <a:pt x="396" y="2097"/>
                  </a:cubicBezTo>
                  <a:cubicBezTo>
                    <a:pt x="1733" y="4438"/>
                    <a:pt x="1" y="7265"/>
                    <a:pt x="1" y="7265"/>
                  </a:cubicBezTo>
                  <a:cubicBezTo>
                    <a:pt x="1" y="7265"/>
                    <a:pt x="2162" y="8902"/>
                    <a:pt x="3765" y="8902"/>
                  </a:cubicBezTo>
                  <a:cubicBezTo>
                    <a:pt x="4053" y="8902"/>
                    <a:pt x="4323" y="8849"/>
                    <a:pt x="4560" y="8724"/>
                  </a:cubicBezTo>
                  <a:cubicBezTo>
                    <a:pt x="6140" y="7933"/>
                    <a:pt x="6475" y="5593"/>
                    <a:pt x="6475" y="5593"/>
                  </a:cubicBezTo>
                  <a:lnTo>
                    <a:pt x="6475" y="5593"/>
                  </a:lnTo>
                  <a:cubicBezTo>
                    <a:pt x="6406" y="5602"/>
                    <a:pt x="6341" y="5607"/>
                    <a:pt x="6282" y="5607"/>
                  </a:cubicBezTo>
                  <a:cubicBezTo>
                    <a:pt x="5403" y="5607"/>
                    <a:pt x="5563" y="4620"/>
                    <a:pt x="5563" y="4620"/>
                  </a:cubicBezTo>
                  <a:cubicBezTo>
                    <a:pt x="5624" y="2189"/>
                    <a:pt x="4621" y="30"/>
                    <a:pt x="2432" y="0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2"/>
            <p:cNvSpPr/>
            <p:nvPr/>
          </p:nvSpPr>
          <p:spPr>
            <a:xfrm>
              <a:off x="5451725" y="2032225"/>
              <a:ext cx="196850" cy="224950"/>
            </a:xfrm>
            <a:custGeom>
              <a:avLst/>
              <a:gdLst/>
              <a:ahLst/>
              <a:cxnLst/>
              <a:rect l="l" t="t" r="r" b="b"/>
              <a:pathLst>
                <a:path w="7874" h="8998" extrusionOk="0">
                  <a:moveTo>
                    <a:pt x="3922" y="1"/>
                  </a:moveTo>
                  <a:cubicBezTo>
                    <a:pt x="1764" y="1"/>
                    <a:pt x="1" y="1855"/>
                    <a:pt x="1" y="4195"/>
                  </a:cubicBezTo>
                  <a:cubicBezTo>
                    <a:pt x="1" y="6506"/>
                    <a:pt x="426" y="8998"/>
                    <a:pt x="2585" y="8998"/>
                  </a:cubicBezTo>
                  <a:cubicBezTo>
                    <a:pt x="4773" y="8998"/>
                    <a:pt x="7873" y="6506"/>
                    <a:pt x="7873" y="4195"/>
                  </a:cubicBezTo>
                  <a:cubicBezTo>
                    <a:pt x="7873" y="1855"/>
                    <a:pt x="6141" y="1"/>
                    <a:pt x="39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2"/>
            <p:cNvSpPr/>
            <p:nvPr/>
          </p:nvSpPr>
          <p:spPr>
            <a:xfrm>
              <a:off x="5218450" y="2266625"/>
              <a:ext cx="481800" cy="685950"/>
            </a:xfrm>
            <a:custGeom>
              <a:avLst/>
              <a:gdLst/>
              <a:ahLst/>
              <a:cxnLst/>
              <a:rect l="l" t="t" r="r" b="b"/>
              <a:pathLst>
                <a:path w="19272" h="27438" extrusionOk="0">
                  <a:moveTo>
                    <a:pt x="10150" y="1"/>
                  </a:moveTo>
                  <a:cubicBezTo>
                    <a:pt x="7981" y="1"/>
                    <a:pt x="5439" y="1363"/>
                    <a:pt x="4925" y="3421"/>
                  </a:cubicBezTo>
                  <a:lnTo>
                    <a:pt x="183" y="22358"/>
                  </a:lnTo>
                  <a:cubicBezTo>
                    <a:pt x="183" y="22358"/>
                    <a:pt x="0" y="24364"/>
                    <a:pt x="5198" y="26492"/>
                  </a:cubicBezTo>
                  <a:cubicBezTo>
                    <a:pt x="6931" y="27201"/>
                    <a:pt x="8822" y="27437"/>
                    <a:pt x="10574" y="27437"/>
                  </a:cubicBezTo>
                  <a:cubicBezTo>
                    <a:pt x="14077" y="27437"/>
                    <a:pt x="17022" y="26492"/>
                    <a:pt x="17022" y="26492"/>
                  </a:cubicBezTo>
                  <a:lnTo>
                    <a:pt x="19271" y="5853"/>
                  </a:lnTo>
                  <a:cubicBezTo>
                    <a:pt x="19271" y="3786"/>
                    <a:pt x="17964" y="1993"/>
                    <a:pt x="16080" y="1446"/>
                  </a:cubicBezTo>
                  <a:lnTo>
                    <a:pt x="11277" y="139"/>
                  </a:lnTo>
                  <a:cubicBezTo>
                    <a:pt x="10923" y="46"/>
                    <a:pt x="10543" y="1"/>
                    <a:pt x="101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2"/>
            <p:cNvSpPr/>
            <p:nvPr/>
          </p:nvSpPr>
          <p:spPr>
            <a:xfrm>
              <a:off x="4976050" y="2149250"/>
              <a:ext cx="435425" cy="440800"/>
            </a:xfrm>
            <a:custGeom>
              <a:avLst/>
              <a:gdLst/>
              <a:ahLst/>
              <a:cxnLst/>
              <a:rect l="l" t="t" r="r" b="b"/>
              <a:pathLst>
                <a:path w="17417" h="17632" extrusionOk="0">
                  <a:moveTo>
                    <a:pt x="2857" y="1"/>
                  </a:moveTo>
                  <a:lnTo>
                    <a:pt x="1034" y="1277"/>
                  </a:lnTo>
                  <a:cubicBezTo>
                    <a:pt x="243" y="1855"/>
                    <a:pt x="0" y="2919"/>
                    <a:pt x="547" y="3770"/>
                  </a:cubicBezTo>
                  <a:lnTo>
                    <a:pt x="2280" y="6566"/>
                  </a:lnTo>
                  <a:lnTo>
                    <a:pt x="5319" y="16110"/>
                  </a:lnTo>
                  <a:cubicBezTo>
                    <a:pt x="5614" y="17048"/>
                    <a:pt x="6429" y="17632"/>
                    <a:pt x="7326" y="17632"/>
                  </a:cubicBezTo>
                  <a:cubicBezTo>
                    <a:pt x="7446" y="17632"/>
                    <a:pt x="7568" y="17621"/>
                    <a:pt x="7690" y="17600"/>
                  </a:cubicBezTo>
                  <a:lnTo>
                    <a:pt x="13800" y="16445"/>
                  </a:lnTo>
                  <a:lnTo>
                    <a:pt x="17417" y="5533"/>
                  </a:lnTo>
                  <a:lnTo>
                    <a:pt x="10000" y="9454"/>
                  </a:lnTo>
                  <a:lnTo>
                    <a:pt x="5137" y="2736"/>
                  </a:lnTo>
                  <a:lnTo>
                    <a:pt x="4529" y="2007"/>
                  </a:lnTo>
                  <a:lnTo>
                    <a:pt x="2857" y="1"/>
                  </a:ln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2"/>
            <p:cNvSpPr/>
            <p:nvPr/>
          </p:nvSpPr>
          <p:spPr>
            <a:xfrm>
              <a:off x="5496575" y="2358225"/>
              <a:ext cx="365525" cy="484925"/>
            </a:xfrm>
            <a:custGeom>
              <a:avLst/>
              <a:gdLst/>
              <a:ahLst/>
              <a:cxnLst/>
              <a:rect l="l" t="t" r="r" b="b"/>
              <a:pathLst>
                <a:path w="14621" h="19397" extrusionOk="0">
                  <a:moveTo>
                    <a:pt x="7630" y="1"/>
                  </a:moveTo>
                  <a:lnTo>
                    <a:pt x="7113" y="11277"/>
                  </a:lnTo>
                  <a:lnTo>
                    <a:pt x="3496" y="14104"/>
                  </a:lnTo>
                  <a:cubicBezTo>
                    <a:pt x="3496" y="14104"/>
                    <a:pt x="0" y="14955"/>
                    <a:pt x="760" y="17387"/>
                  </a:cubicBezTo>
                  <a:cubicBezTo>
                    <a:pt x="1313" y="19155"/>
                    <a:pt x="2653" y="19397"/>
                    <a:pt x="3343" y="19397"/>
                  </a:cubicBezTo>
                  <a:cubicBezTo>
                    <a:pt x="3602" y="19397"/>
                    <a:pt x="3769" y="19363"/>
                    <a:pt x="3769" y="19363"/>
                  </a:cubicBezTo>
                  <a:lnTo>
                    <a:pt x="5958" y="17387"/>
                  </a:lnTo>
                  <a:cubicBezTo>
                    <a:pt x="6780" y="17651"/>
                    <a:pt x="7533" y="17768"/>
                    <a:pt x="8222" y="17768"/>
                  </a:cubicBezTo>
                  <a:cubicBezTo>
                    <a:pt x="10230" y="17768"/>
                    <a:pt x="11687" y="16770"/>
                    <a:pt x="12706" y="15502"/>
                  </a:cubicBezTo>
                  <a:cubicBezTo>
                    <a:pt x="14621" y="12980"/>
                    <a:pt x="14590" y="9332"/>
                    <a:pt x="12706" y="6809"/>
                  </a:cubicBezTo>
                  <a:lnTo>
                    <a:pt x="7630" y="1"/>
                  </a:ln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2"/>
            <p:cNvSpPr/>
            <p:nvPr/>
          </p:nvSpPr>
          <p:spPr>
            <a:xfrm>
              <a:off x="5013275" y="2825550"/>
              <a:ext cx="472675" cy="1192400"/>
            </a:xfrm>
            <a:custGeom>
              <a:avLst/>
              <a:gdLst/>
              <a:ahLst/>
              <a:cxnLst/>
              <a:rect l="l" t="t" r="r" b="b"/>
              <a:pathLst>
                <a:path w="18907" h="47696" extrusionOk="0">
                  <a:moveTo>
                    <a:pt x="8390" y="1"/>
                  </a:moveTo>
                  <a:lnTo>
                    <a:pt x="912" y="18025"/>
                  </a:lnTo>
                  <a:cubicBezTo>
                    <a:pt x="1" y="20214"/>
                    <a:pt x="274" y="22706"/>
                    <a:pt x="1581" y="24621"/>
                  </a:cubicBezTo>
                  <a:lnTo>
                    <a:pt x="14287" y="40701"/>
                  </a:lnTo>
                  <a:lnTo>
                    <a:pt x="14287" y="46172"/>
                  </a:lnTo>
                  <a:cubicBezTo>
                    <a:pt x="14287" y="46990"/>
                    <a:pt x="14988" y="47695"/>
                    <a:pt x="15798" y="47695"/>
                  </a:cubicBezTo>
                  <a:cubicBezTo>
                    <a:pt x="15831" y="47695"/>
                    <a:pt x="15864" y="47694"/>
                    <a:pt x="15898" y="47692"/>
                  </a:cubicBezTo>
                  <a:cubicBezTo>
                    <a:pt x="17205" y="47540"/>
                    <a:pt x="18846" y="46688"/>
                    <a:pt x="18846" y="43497"/>
                  </a:cubicBezTo>
                  <a:cubicBezTo>
                    <a:pt x="18846" y="38147"/>
                    <a:pt x="18907" y="35928"/>
                    <a:pt x="16718" y="33588"/>
                  </a:cubicBezTo>
                  <a:lnTo>
                    <a:pt x="10031" y="20457"/>
                  </a:lnTo>
                  <a:lnTo>
                    <a:pt x="18572" y="4803"/>
                  </a:lnTo>
                  <a:lnTo>
                    <a:pt x="8390" y="1"/>
                  </a:ln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2"/>
            <p:cNvSpPr/>
            <p:nvPr/>
          </p:nvSpPr>
          <p:spPr>
            <a:xfrm>
              <a:off x="5343075" y="2888950"/>
              <a:ext cx="301700" cy="1375800"/>
            </a:xfrm>
            <a:custGeom>
              <a:avLst/>
              <a:gdLst/>
              <a:ahLst/>
              <a:cxnLst/>
              <a:rect l="l" t="t" r="r" b="b"/>
              <a:pathLst>
                <a:path w="12068" h="55032" extrusionOk="0">
                  <a:moveTo>
                    <a:pt x="8206" y="0"/>
                  </a:moveTo>
                  <a:cubicBezTo>
                    <a:pt x="5009" y="0"/>
                    <a:pt x="1885" y="2328"/>
                    <a:pt x="1885" y="2328"/>
                  </a:cubicBezTo>
                  <a:lnTo>
                    <a:pt x="3131" y="23727"/>
                  </a:lnTo>
                  <a:lnTo>
                    <a:pt x="6262" y="47922"/>
                  </a:lnTo>
                  <a:cubicBezTo>
                    <a:pt x="6262" y="47922"/>
                    <a:pt x="0" y="52542"/>
                    <a:pt x="1368" y="53757"/>
                  </a:cubicBezTo>
                  <a:cubicBezTo>
                    <a:pt x="2383" y="54674"/>
                    <a:pt x="3437" y="55032"/>
                    <a:pt x="4463" y="55032"/>
                  </a:cubicBezTo>
                  <a:cubicBezTo>
                    <a:pt x="6600" y="55032"/>
                    <a:pt x="8615" y="53481"/>
                    <a:pt x="9909" y="52207"/>
                  </a:cubicBezTo>
                  <a:cubicBezTo>
                    <a:pt x="10852" y="51265"/>
                    <a:pt x="11308" y="49958"/>
                    <a:pt x="11156" y="48651"/>
                  </a:cubicBezTo>
                  <a:lnTo>
                    <a:pt x="11125" y="48134"/>
                  </a:lnTo>
                  <a:lnTo>
                    <a:pt x="10426" y="26523"/>
                  </a:lnTo>
                  <a:lnTo>
                    <a:pt x="12067" y="1599"/>
                  </a:lnTo>
                  <a:cubicBezTo>
                    <a:pt x="10921" y="416"/>
                    <a:pt x="9557" y="0"/>
                    <a:pt x="8206" y="0"/>
                  </a:cubicBez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2"/>
            <p:cNvSpPr/>
            <p:nvPr/>
          </p:nvSpPr>
          <p:spPr>
            <a:xfrm>
              <a:off x="5397775" y="2016250"/>
              <a:ext cx="257450" cy="120875"/>
            </a:xfrm>
            <a:custGeom>
              <a:avLst/>
              <a:gdLst/>
              <a:ahLst/>
              <a:cxnLst/>
              <a:rect l="l" t="t" r="r" b="b"/>
              <a:pathLst>
                <a:path w="10298" h="4835" extrusionOk="0">
                  <a:moveTo>
                    <a:pt x="4322" y="1"/>
                  </a:moveTo>
                  <a:cubicBezTo>
                    <a:pt x="3143" y="1"/>
                    <a:pt x="1719" y="189"/>
                    <a:pt x="1" y="640"/>
                  </a:cubicBezTo>
                  <a:cubicBezTo>
                    <a:pt x="1" y="640"/>
                    <a:pt x="791" y="2737"/>
                    <a:pt x="2554" y="3011"/>
                  </a:cubicBezTo>
                  <a:cubicBezTo>
                    <a:pt x="4287" y="3254"/>
                    <a:pt x="10001" y="4834"/>
                    <a:pt x="10001" y="4834"/>
                  </a:cubicBezTo>
                  <a:cubicBezTo>
                    <a:pt x="10001" y="4834"/>
                    <a:pt x="10298" y="1"/>
                    <a:pt x="43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2"/>
            <p:cNvSpPr/>
            <p:nvPr/>
          </p:nvSpPr>
          <p:spPr>
            <a:xfrm>
              <a:off x="5611325" y="2147300"/>
              <a:ext cx="73250" cy="66625"/>
            </a:xfrm>
            <a:custGeom>
              <a:avLst/>
              <a:gdLst/>
              <a:ahLst/>
              <a:cxnLst/>
              <a:rect l="l" t="t" r="r" b="b"/>
              <a:pathLst>
                <a:path w="2930" h="2665" extrusionOk="0">
                  <a:moveTo>
                    <a:pt x="1888" y="0"/>
                  </a:moveTo>
                  <a:cubicBezTo>
                    <a:pt x="1048" y="0"/>
                    <a:pt x="0" y="1112"/>
                    <a:pt x="0" y="1112"/>
                  </a:cubicBezTo>
                  <a:cubicBezTo>
                    <a:pt x="131" y="2255"/>
                    <a:pt x="485" y="2665"/>
                    <a:pt x="886" y="2665"/>
                  </a:cubicBezTo>
                  <a:cubicBezTo>
                    <a:pt x="1787" y="2665"/>
                    <a:pt x="2929" y="602"/>
                    <a:pt x="2340" y="140"/>
                  </a:cubicBezTo>
                  <a:cubicBezTo>
                    <a:pt x="2203" y="42"/>
                    <a:pt x="2049" y="0"/>
                    <a:pt x="1888" y="0"/>
                  </a:cubicBez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2"/>
            <p:cNvSpPr/>
            <p:nvPr/>
          </p:nvSpPr>
          <p:spPr>
            <a:xfrm>
              <a:off x="5495800" y="2188500"/>
              <a:ext cx="132250" cy="136700"/>
            </a:xfrm>
            <a:custGeom>
              <a:avLst/>
              <a:gdLst/>
              <a:ahLst/>
              <a:cxnLst/>
              <a:rect l="l" t="t" r="r" b="b"/>
              <a:pathLst>
                <a:path w="5290" h="5468" extrusionOk="0">
                  <a:moveTo>
                    <a:pt x="4146" y="0"/>
                  </a:moveTo>
                  <a:cubicBezTo>
                    <a:pt x="2960" y="0"/>
                    <a:pt x="922" y="812"/>
                    <a:pt x="822" y="2747"/>
                  </a:cubicBezTo>
                  <a:cubicBezTo>
                    <a:pt x="822" y="2747"/>
                    <a:pt x="518" y="3173"/>
                    <a:pt x="1" y="3203"/>
                  </a:cubicBezTo>
                  <a:cubicBezTo>
                    <a:pt x="1" y="3203"/>
                    <a:pt x="153" y="4935"/>
                    <a:pt x="1399" y="5361"/>
                  </a:cubicBezTo>
                  <a:cubicBezTo>
                    <a:pt x="1604" y="5436"/>
                    <a:pt x="1848" y="5468"/>
                    <a:pt x="2111" y="5468"/>
                  </a:cubicBezTo>
                  <a:cubicBezTo>
                    <a:pt x="3445" y="5468"/>
                    <a:pt x="5290" y="4662"/>
                    <a:pt x="5290" y="4662"/>
                  </a:cubicBezTo>
                  <a:cubicBezTo>
                    <a:pt x="5290" y="4662"/>
                    <a:pt x="4287" y="1683"/>
                    <a:pt x="4925" y="589"/>
                  </a:cubicBezTo>
                  <a:cubicBezTo>
                    <a:pt x="5130" y="210"/>
                    <a:pt x="4748" y="0"/>
                    <a:pt x="41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2"/>
            <p:cNvSpPr/>
            <p:nvPr/>
          </p:nvSpPr>
          <p:spPr>
            <a:xfrm>
              <a:off x="5079400" y="2176275"/>
              <a:ext cx="48650" cy="41400"/>
            </a:xfrm>
            <a:custGeom>
              <a:avLst/>
              <a:gdLst/>
              <a:ahLst/>
              <a:cxnLst/>
              <a:rect l="l" t="t" r="r" b="b"/>
              <a:pathLst>
                <a:path w="1946" h="1656" extrusionOk="0">
                  <a:moveTo>
                    <a:pt x="951" y="0"/>
                  </a:moveTo>
                  <a:cubicBezTo>
                    <a:pt x="598" y="0"/>
                    <a:pt x="250" y="162"/>
                    <a:pt x="0" y="470"/>
                  </a:cubicBezTo>
                  <a:lnTo>
                    <a:pt x="1003" y="1655"/>
                  </a:lnTo>
                  <a:lnTo>
                    <a:pt x="1945" y="440"/>
                  </a:lnTo>
                  <a:lnTo>
                    <a:pt x="1550" y="166"/>
                  </a:lnTo>
                  <a:cubicBezTo>
                    <a:pt x="1361" y="55"/>
                    <a:pt x="1155" y="0"/>
                    <a:pt x="951" y="0"/>
                  </a:cubicBez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2"/>
            <p:cNvSpPr/>
            <p:nvPr/>
          </p:nvSpPr>
          <p:spPr>
            <a:xfrm>
              <a:off x="5535325" y="1882525"/>
              <a:ext cx="127675" cy="241675"/>
            </a:xfrm>
            <a:custGeom>
              <a:avLst/>
              <a:gdLst/>
              <a:ahLst/>
              <a:cxnLst/>
              <a:rect l="l" t="t" r="r" b="b"/>
              <a:pathLst>
                <a:path w="5107" h="9667" extrusionOk="0">
                  <a:moveTo>
                    <a:pt x="5107" y="1"/>
                  </a:moveTo>
                  <a:lnTo>
                    <a:pt x="0" y="5989"/>
                  </a:lnTo>
                  <a:lnTo>
                    <a:pt x="3648" y="9667"/>
                  </a:lnTo>
                  <a:lnTo>
                    <a:pt x="5107" y="1"/>
                  </a:ln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2"/>
            <p:cNvSpPr/>
            <p:nvPr/>
          </p:nvSpPr>
          <p:spPr>
            <a:xfrm>
              <a:off x="3873450" y="2036225"/>
              <a:ext cx="550175" cy="630500"/>
            </a:xfrm>
            <a:custGeom>
              <a:avLst/>
              <a:gdLst/>
              <a:ahLst/>
              <a:cxnLst/>
              <a:rect l="l" t="t" r="r" b="b"/>
              <a:pathLst>
                <a:path w="22007" h="25220" extrusionOk="0">
                  <a:moveTo>
                    <a:pt x="16174" y="0"/>
                  </a:moveTo>
                  <a:cubicBezTo>
                    <a:pt x="14162" y="0"/>
                    <a:pt x="12280" y="1361"/>
                    <a:pt x="12280" y="1361"/>
                  </a:cubicBezTo>
                  <a:cubicBezTo>
                    <a:pt x="12280" y="1361"/>
                    <a:pt x="6596" y="10935"/>
                    <a:pt x="3921" y="12607"/>
                  </a:cubicBezTo>
                  <a:cubicBezTo>
                    <a:pt x="0" y="15008"/>
                    <a:pt x="5897" y="22638"/>
                    <a:pt x="8632" y="22972"/>
                  </a:cubicBezTo>
                  <a:cubicBezTo>
                    <a:pt x="12294" y="23427"/>
                    <a:pt x="14976" y="25219"/>
                    <a:pt x="16856" y="25219"/>
                  </a:cubicBezTo>
                  <a:cubicBezTo>
                    <a:pt x="17364" y="25219"/>
                    <a:pt x="17813" y="25088"/>
                    <a:pt x="18207" y="24765"/>
                  </a:cubicBezTo>
                  <a:cubicBezTo>
                    <a:pt x="21247" y="22273"/>
                    <a:pt x="21733" y="15282"/>
                    <a:pt x="20152" y="13002"/>
                  </a:cubicBezTo>
                  <a:cubicBezTo>
                    <a:pt x="18572" y="10723"/>
                    <a:pt x="22007" y="6771"/>
                    <a:pt x="19727" y="2364"/>
                  </a:cubicBezTo>
                  <a:cubicBezTo>
                    <a:pt x="18792" y="553"/>
                    <a:pt x="17456" y="0"/>
                    <a:pt x="16174" y="0"/>
                  </a:cubicBez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2"/>
            <p:cNvSpPr/>
            <p:nvPr/>
          </p:nvSpPr>
          <p:spPr>
            <a:xfrm>
              <a:off x="4113575" y="3483250"/>
              <a:ext cx="247750" cy="763325"/>
            </a:xfrm>
            <a:custGeom>
              <a:avLst/>
              <a:gdLst/>
              <a:ahLst/>
              <a:cxnLst/>
              <a:rect l="l" t="t" r="r" b="b"/>
              <a:pathLst>
                <a:path w="9910" h="30533" extrusionOk="0">
                  <a:moveTo>
                    <a:pt x="5252" y="1"/>
                  </a:moveTo>
                  <a:cubicBezTo>
                    <a:pt x="3070" y="1"/>
                    <a:pt x="1854" y="3602"/>
                    <a:pt x="1854" y="3602"/>
                  </a:cubicBezTo>
                  <a:lnTo>
                    <a:pt x="0" y="30350"/>
                  </a:lnTo>
                  <a:lnTo>
                    <a:pt x="942" y="30533"/>
                  </a:lnTo>
                  <a:lnTo>
                    <a:pt x="1611" y="27037"/>
                  </a:lnTo>
                  <a:lnTo>
                    <a:pt x="4347" y="30107"/>
                  </a:lnTo>
                  <a:cubicBezTo>
                    <a:pt x="4347" y="30107"/>
                    <a:pt x="9909" y="30107"/>
                    <a:pt x="9909" y="28587"/>
                  </a:cubicBezTo>
                  <a:cubicBezTo>
                    <a:pt x="9880" y="27126"/>
                    <a:pt x="7602" y="27098"/>
                    <a:pt x="7427" y="27098"/>
                  </a:cubicBezTo>
                  <a:cubicBezTo>
                    <a:pt x="7420" y="27098"/>
                    <a:pt x="7417" y="27098"/>
                    <a:pt x="7417" y="27098"/>
                  </a:cubicBezTo>
                  <a:lnTo>
                    <a:pt x="4681" y="23268"/>
                  </a:lnTo>
                  <a:lnTo>
                    <a:pt x="8602" y="2599"/>
                  </a:lnTo>
                  <a:cubicBezTo>
                    <a:pt x="7318" y="673"/>
                    <a:pt x="6195" y="1"/>
                    <a:pt x="5252" y="1"/>
                  </a:cubicBez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2"/>
            <p:cNvSpPr/>
            <p:nvPr/>
          </p:nvSpPr>
          <p:spPr>
            <a:xfrm>
              <a:off x="3361275" y="3300500"/>
              <a:ext cx="860700" cy="244700"/>
            </a:xfrm>
            <a:custGeom>
              <a:avLst/>
              <a:gdLst/>
              <a:ahLst/>
              <a:cxnLst/>
              <a:rect l="l" t="t" r="r" b="b"/>
              <a:pathLst>
                <a:path w="34428" h="9788" extrusionOk="0">
                  <a:moveTo>
                    <a:pt x="152" y="0"/>
                  </a:moveTo>
                  <a:lnTo>
                    <a:pt x="0" y="912"/>
                  </a:lnTo>
                  <a:lnTo>
                    <a:pt x="3526" y="1429"/>
                  </a:lnTo>
                  <a:lnTo>
                    <a:pt x="547" y="4286"/>
                  </a:lnTo>
                  <a:cubicBezTo>
                    <a:pt x="547" y="4286"/>
                    <a:pt x="728" y="9788"/>
                    <a:pt x="2225" y="9788"/>
                  </a:cubicBezTo>
                  <a:cubicBezTo>
                    <a:pt x="2233" y="9788"/>
                    <a:pt x="2241" y="9788"/>
                    <a:pt x="2250" y="9788"/>
                  </a:cubicBezTo>
                  <a:cubicBezTo>
                    <a:pt x="3769" y="9727"/>
                    <a:pt x="3648" y="7265"/>
                    <a:pt x="3648" y="7265"/>
                  </a:cubicBezTo>
                  <a:lnTo>
                    <a:pt x="7417" y="4407"/>
                  </a:lnTo>
                  <a:lnTo>
                    <a:pt x="28208" y="7629"/>
                  </a:lnTo>
                  <a:cubicBezTo>
                    <a:pt x="34427" y="3221"/>
                    <a:pt x="27121" y="972"/>
                    <a:pt x="26934" y="972"/>
                  </a:cubicBezTo>
                  <a:cubicBezTo>
                    <a:pt x="26932" y="972"/>
                    <a:pt x="26932" y="973"/>
                    <a:pt x="26931" y="973"/>
                  </a:cubicBezTo>
                  <a:lnTo>
                    <a:pt x="152" y="0"/>
                  </a:ln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2"/>
            <p:cNvSpPr/>
            <p:nvPr/>
          </p:nvSpPr>
          <p:spPr>
            <a:xfrm>
              <a:off x="3813400" y="2766300"/>
              <a:ext cx="652025" cy="1066800"/>
            </a:xfrm>
            <a:custGeom>
              <a:avLst/>
              <a:gdLst/>
              <a:ahLst/>
              <a:cxnLst/>
              <a:rect l="l" t="t" r="r" b="b"/>
              <a:pathLst>
                <a:path w="26081" h="42672" extrusionOk="0">
                  <a:moveTo>
                    <a:pt x="10062" y="0"/>
                  </a:moveTo>
                  <a:cubicBezTo>
                    <a:pt x="8876" y="4043"/>
                    <a:pt x="8360" y="5745"/>
                    <a:pt x="9423" y="7660"/>
                  </a:cubicBezTo>
                  <a:lnTo>
                    <a:pt x="1" y="20578"/>
                  </a:lnTo>
                  <a:cubicBezTo>
                    <a:pt x="1" y="20578"/>
                    <a:pt x="6786" y="42672"/>
                    <a:pt x="18375" y="42672"/>
                  </a:cubicBezTo>
                  <a:cubicBezTo>
                    <a:pt x="20748" y="42672"/>
                    <a:pt x="23322" y="41746"/>
                    <a:pt x="26080" y="39514"/>
                  </a:cubicBezTo>
                  <a:lnTo>
                    <a:pt x="24287" y="61"/>
                  </a:lnTo>
                  <a:lnTo>
                    <a:pt x="10062" y="61"/>
                  </a:lnTo>
                  <a:lnTo>
                    <a:pt x="10062" y="0"/>
                  </a:ln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2"/>
            <p:cNvSpPr/>
            <p:nvPr/>
          </p:nvSpPr>
          <p:spPr>
            <a:xfrm>
              <a:off x="4249100" y="2234725"/>
              <a:ext cx="495200" cy="486050"/>
            </a:xfrm>
            <a:custGeom>
              <a:avLst/>
              <a:gdLst/>
              <a:ahLst/>
              <a:cxnLst/>
              <a:rect l="l" t="t" r="r" b="b"/>
              <a:pathLst>
                <a:path w="19808" h="19442" extrusionOk="0">
                  <a:moveTo>
                    <a:pt x="17335" y="0"/>
                  </a:moveTo>
                  <a:cubicBezTo>
                    <a:pt x="15500" y="0"/>
                    <a:pt x="15066" y="2874"/>
                    <a:pt x="15066" y="2874"/>
                  </a:cubicBezTo>
                  <a:lnTo>
                    <a:pt x="11175" y="10716"/>
                  </a:lnTo>
                  <a:lnTo>
                    <a:pt x="5035" y="5123"/>
                  </a:lnTo>
                  <a:cubicBezTo>
                    <a:pt x="4749" y="5061"/>
                    <a:pt x="4489" y="5032"/>
                    <a:pt x="4254" y="5032"/>
                  </a:cubicBezTo>
                  <a:cubicBezTo>
                    <a:pt x="1" y="5032"/>
                    <a:pt x="3848" y="14669"/>
                    <a:pt x="3819" y="14698"/>
                  </a:cubicBezTo>
                  <a:lnTo>
                    <a:pt x="9443" y="18862"/>
                  </a:lnTo>
                  <a:cubicBezTo>
                    <a:pt x="9962" y="19257"/>
                    <a:pt x="10567" y="19442"/>
                    <a:pt x="11163" y="19442"/>
                  </a:cubicBezTo>
                  <a:cubicBezTo>
                    <a:pt x="12312" y="19442"/>
                    <a:pt x="13430" y="18755"/>
                    <a:pt x="13850" y="17555"/>
                  </a:cubicBezTo>
                  <a:lnTo>
                    <a:pt x="19808" y="1293"/>
                  </a:lnTo>
                  <a:cubicBezTo>
                    <a:pt x="18786" y="350"/>
                    <a:pt x="17975" y="0"/>
                    <a:pt x="17335" y="0"/>
                  </a:cubicBez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2"/>
            <p:cNvSpPr/>
            <p:nvPr/>
          </p:nvSpPr>
          <p:spPr>
            <a:xfrm>
              <a:off x="4064925" y="2369075"/>
              <a:ext cx="382100" cy="475075"/>
            </a:xfrm>
            <a:custGeom>
              <a:avLst/>
              <a:gdLst/>
              <a:ahLst/>
              <a:cxnLst/>
              <a:rect l="l" t="t" r="r" b="b"/>
              <a:pathLst>
                <a:path w="15284" h="19003" extrusionOk="0">
                  <a:moveTo>
                    <a:pt x="1" y="15859"/>
                  </a:moveTo>
                  <a:cubicBezTo>
                    <a:pt x="1" y="15859"/>
                    <a:pt x="1" y="15859"/>
                    <a:pt x="1" y="15859"/>
                  </a:cubicBezTo>
                  <a:cubicBezTo>
                    <a:pt x="1" y="15859"/>
                    <a:pt x="1" y="15859"/>
                    <a:pt x="1" y="15859"/>
                  </a:cubicBezTo>
                  <a:lnTo>
                    <a:pt x="1" y="15859"/>
                  </a:lnTo>
                  <a:cubicBezTo>
                    <a:pt x="1" y="15859"/>
                    <a:pt x="1" y="15859"/>
                    <a:pt x="1" y="15859"/>
                  </a:cubicBezTo>
                  <a:close/>
                  <a:moveTo>
                    <a:pt x="5781" y="1"/>
                  </a:moveTo>
                  <a:cubicBezTo>
                    <a:pt x="5531" y="1"/>
                    <a:pt x="5322" y="8"/>
                    <a:pt x="5168" y="23"/>
                  </a:cubicBezTo>
                  <a:cubicBezTo>
                    <a:pt x="2098" y="235"/>
                    <a:pt x="122" y="2606"/>
                    <a:pt x="1034" y="5555"/>
                  </a:cubicBezTo>
                  <a:cubicBezTo>
                    <a:pt x="2397" y="9884"/>
                    <a:pt x="20" y="15842"/>
                    <a:pt x="1" y="15859"/>
                  </a:cubicBezTo>
                  <a:lnTo>
                    <a:pt x="1" y="15859"/>
                  </a:lnTo>
                  <a:cubicBezTo>
                    <a:pt x="3266" y="18177"/>
                    <a:pt x="6547" y="19003"/>
                    <a:pt x="9158" y="19003"/>
                  </a:cubicBezTo>
                  <a:cubicBezTo>
                    <a:pt x="12914" y="19003"/>
                    <a:pt x="15284" y="17293"/>
                    <a:pt x="14226" y="15859"/>
                  </a:cubicBezTo>
                  <a:cubicBezTo>
                    <a:pt x="14196" y="15859"/>
                    <a:pt x="13496" y="12546"/>
                    <a:pt x="13983" y="8229"/>
                  </a:cubicBezTo>
                  <a:cubicBezTo>
                    <a:pt x="13983" y="8229"/>
                    <a:pt x="15199" y="7348"/>
                    <a:pt x="15199" y="5038"/>
                  </a:cubicBezTo>
                  <a:cubicBezTo>
                    <a:pt x="15199" y="4035"/>
                    <a:pt x="14712" y="2363"/>
                    <a:pt x="12615" y="995"/>
                  </a:cubicBezTo>
                  <a:cubicBezTo>
                    <a:pt x="11626" y="380"/>
                    <a:pt x="7605" y="1"/>
                    <a:pt x="5781" y="1"/>
                  </a:cubicBez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2"/>
            <p:cNvSpPr/>
            <p:nvPr/>
          </p:nvSpPr>
          <p:spPr>
            <a:xfrm>
              <a:off x="3679675" y="2037025"/>
              <a:ext cx="563850" cy="484600"/>
            </a:xfrm>
            <a:custGeom>
              <a:avLst/>
              <a:gdLst/>
              <a:ahLst/>
              <a:cxnLst/>
              <a:rect l="l" t="t" r="r" b="b"/>
              <a:pathLst>
                <a:path w="22554" h="19384" extrusionOk="0">
                  <a:moveTo>
                    <a:pt x="1941" y="0"/>
                  </a:moveTo>
                  <a:cubicBezTo>
                    <a:pt x="1696" y="0"/>
                    <a:pt x="1504" y="78"/>
                    <a:pt x="1398" y="265"/>
                  </a:cubicBezTo>
                  <a:cubicBezTo>
                    <a:pt x="0" y="2727"/>
                    <a:pt x="1216" y="4399"/>
                    <a:pt x="1216" y="4399"/>
                  </a:cubicBezTo>
                  <a:lnTo>
                    <a:pt x="3070" y="4642"/>
                  </a:lnTo>
                  <a:lnTo>
                    <a:pt x="5471" y="13153"/>
                  </a:lnTo>
                  <a:cubicBezTo>
                    <a:pt x="5867" y="14672"/>
                    <a:pt x="7022" y="15858"/>
                    <a:pt x="8511" y="16374"/>
                  </a:cubicBezTo>
                  <a:lnTo>
                    <a:pt x="17295" y="19384"/>
                  </a:lnTo>
                  <a:cubicBezTo>
                    <a:pt x="21915" y="18928"/>
                    <a:pt x="22554" y="15037"/>
                    <a:pt x="20274" y="13973"/>
                  </a:cubicBezTo>
                  <a:cubicBezTo>
                    <a:pt x="19332" y="13517"/>
                    <a:pt x="10943" y="11146"/>
                    <a:pt x="10943" y="11146"/>
                  </a:cubicBezTo>
                  <a:lnTo>
                    <a:pt x="5775" y="1967"/>
                  </a:lnTo>
                  <a:cubicBezTo>
                    <a:pt x="5775" y="1967"/>
                    <a:pt x="3174" y="0"/>
                    <a:pt x="1941" y="0"/>
                  </a:cubicBez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2"/>
            <p:cNvSpPr/>
            <p:nvPr/>
          </p:nvSpPr>
          <p:spPr>
            <a:xfrm>
              <a:off x="4158400" y="1867350"/>
              <a:ext cx="177475" cy="293675"/>
            </a:xfrm>
            <a:custGeom>
              <a:avLst/>
              <a:gdLst/>
              <a:ahLst/>
              <a:cxnLst/>
              <a:rect l="l" t="t" r="r" b="b"/>
              <a:pathLst>
                <a:path w="7099" h="11747" extrusionOk="0">
                  <a:moveTo>
                    <a:pt x="0" y="0"/>
                  </a:moveTo>
                  <a:lnTo>
                    <a:pt x="973" y="10547"/>
                  </a:lnTo>
                  <a:cubicBezTo>
                    <a:pt x="2142" y="11416"/>
                    <a:pt x="3103" y="11747"/>
                    <a:pt x="3888" y="11747"/>
                  </a:cubicBezTo>
                  <a:cubicBezTo>
                    <a:pt x="6373" y="11747"/>
                    <a:pt x="7098" y="8443"/>
                    <a:pt x="7052" y="842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2"/>
            <p:cNvSpPr/>
            <p:nvPr/>
          </p:nvSpPr>
          <p:spPr>
            <a:xfrm>
              <a:off x="3779200" y="2020825"/>
              <a:ext cx="44875" cy="81075"/>
            </a:xfrm>
            <a:custGeom>
              <a:avLst/>
              <a:gdLst/>
              <a:ahLst/>
              <a:cxnLst/>
              <a:rect l="l" t="t" r="r" b="b"/>
              <a:pathLst>
                <a:path w="1795" h="3243" extrusionOk="0">
                  <a:moveTo>
                    <a:pt x="1642" y="1"/>
                  </a:moveTo>
                  <a:cubicBezTo>
                    <a:pt x="1642" y="1"/>
                    <a:pt x="791" y="1"/>
                    <a:pt x="730" y="275"/>
                  </a:cubicBezTo>
                  <a:cubicBezTo>
                    <a:pt x="639" y="518"/>
                    <a:pt x="1" y="2585"/>
                    <a:pt x="1" y="2585"/>
                  </a:cubicBezTo>
                  <a:cubicBezTo>
                    <a:pt x="1" y="2585"/>
                    <a:pt x="480" y="3242"/>
                    <a:pt x="1016" y="3242"/>
                  </a:cubicBezTo>
                  <a:cubicBezTo>
                    <a:pt x="1279" y="3242"/>
                    <a:pt x="1555" y="3085"/>
                    <a:pt x="1794" y="2615"/>
                  </a:cubicBezTo>
                  <a:lnTo>
                    <a:pt x="1642" y="1"/>
                  </a:ln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2"/>
            <p:cNvSpPr/>
            <p:nvPr/>
          </p:nvSpPr>
          <p:spPr>
            <a:xfrm>
              <a:off x="4605975" y="2216575"/>
              <a:ext cx="69700" cy="101275"/>
            </a:xfrm>
            <a:custGeom>
              <a:avLst/>
              <a:gdLst/>
              <a:ahLst/>
              <a:cxnLst/>
              <a:rect l="l" t="t" r="r" b="b"/>
              <a:pathLst>
                <a:path w="2788" h="4051" extrusionOk="0">
                  <a:moveTo>
                    <a:pt x="203" y="1"/>
                  </a:moveTo>
                  <a:cubicBezTo>
                    <a:pt x="81" y="1"/>
                    <a:pt x="1" y="13"/>
                    <a:pt x="1" y="13"/>
                  </a:cubicBezTo>
                  <a:lnTo>
                    <a:pt x="821" y="3569"/>
                  </a:lnTo>
                  <a:cubicBezTo>
                    <a:pt x="1343" y="3915"/>
                    <a:pt x="1697" y="4051"/>
                    <a:pt x="1931" y="4051"/>
                  </a:cubicBezTo>
                  <a:cubicBezTo>
                    <a:pt x="2787" y="4051"/>
                    <a:pt x="2037" y="2232"/>
                    <a:pt x="2037" y="2232"/>
                  </a:cubicBezTo>
                  <a:cubicBezTo>
                    <a:pt x="2037" y="2232"/>
                    <a:pt x="1581" y="955"/>
                    <a:pt x="1156" y="408"/>
                  </a:cubicBezTo>
                  <a:cubicBezTo>
                    <a:pt x="908" y="57"/>
                    <a:pt x="463" y="1"/>
                    <a:pt x="203" y="1"/>
                  </a:cubicBez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2"/>
            <p:cNvSpPr/>
            <p:nvPr/>
          </p:nvSpPr>
          <p:spPr>
            <a:xfrm>
              <a:off x="4207800" y="2272350"/>
              <a:ext cx="148550" cy="127825"/>
            </a:xfrm>
            <a:custGeom>
              <a:avLst/>
              <a:gdLst/>
              <a:ahLst/>
              <a:cxnLst/>
              <a:rect l="l" t="t" r="r" b="b"/>
              <a:pathLst>
                <a:path w="5942" h="5113" extrusionOk="0">
                  <a:moveTo>
                    <a:pt x="0" y="1"/>
                  </a:moveTo>
                  <a:cubicBezTo>
                    <a:pt x="183" y="214"/>
                    <a:pt x="335" y="426"/>
                    <a:pt x="456" y="670"/>
                  </a:cubicBezTo>
                  <a:cubicBezTo>
                    <a:pt x="1125" y="2129"/>
                    <a:pt x="0" y="3892"/>
                    <a:pt x="0" y="3892"/>
                  </a:cubicBezTo>
                  <a:cubicBezTo>
                    <a:pt x="1417" y="4713"/>
                    <a:pt x="3326" y="5113"/>
                    <a:pt x="4536" y="5113"/>
                  </a:cubicBezTo>
                  <a:cubicBezTo>
                    <a:pt x="5429" y="5113"/>
                    <a:pt x="5942" y="4895"/>
                    <a:pt x="5593" y="4469"/>
                  </a:cubicBezTo>
                  <a:cubicBezTo>
                    <a:pt x="5319" y="4074"/>
                    <a:pt x="5076" y="3648"/>
                    <a:pt x="4924" y="3284"/>
                  </a:cubicBezTo>
                  <a:cubicBezTo>
                    <a:pt x="4620" y="2554"/>
                    <a:pt x="4499" y="1885"/>
                    <a:pt x="4499" y="188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2"/>
            <p:cNvSpPr/>
            <p:nvPr/>
          </p:nvSpPr>
          <p:spPr>
            <a:xfrm>
              <a:off x="4185000" y="2110475"/>
              <a:ext cx="189225" cy="210550"/>
            </a:xfrm>
            <a:custGeom>
              <a:avLst/>
              <a:gdLst/>
              <a:ahLst/>
              <a:cxnLst/>
              <a:rect l="l" t="t" r="r" b="b"/>
              <a:pathLst>
                <a:path w="7569" h="8422" extrusionOk="0">
                  <a:moveTo>
                    <a:pt x="3896" y="0"/>
                  </a:moveTo>
                  <a:cubicBezTo>
                    <a:pt x="3864" y="0"/>
                    <a:pt x="3832" y="1"/>
                    <a:pt x="3800" y="2"/>
                  </a:cubicBezTo>
                  <a:cubicBezTo>
                    <a:pt x="1702" y="2"/>
                    <a:pt x="0" y="1795"/>
                    <a:pt x="0" y="4135"/>
                  </a:cubicBezTo>
                  <a:cubicBezTo>
                    <a:pt x="0" y="6446"/>
                    <a:pt x="2706" y="8421"/>
                    <a:pt x="4772" y="8421"/>
                  </a:cubicBezTo>
                  <a:cubicBezTo>
                    <a:pt x="6870" y="8421"/>
                    <a:pt x="7569" y="6415"/>
                    <a:pt x="7569" y="4135"/>
                  </a:cubicBezTo>
                  <a:cubicBezTo>
                    <a:pt x="7569" y="1862"/>
                    <a:pt x="5890" y="0"/>
                    <a:pt x="3896" y="0"/>
                  </a:cubicBez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2"/>
            <p:cNvSpPr/>
            <p:nvPr/>
          </p:nvSpPr>
          <p:spPr>
            <a:xfrm>
              <a:off x="5907675" y="1950175"/>
              <a:ext cx="151250" cy="235200"/>
            </a:xfrm>
            <a:custGeom>
              <a:avLst/>
              <a:gdLst/>
              <a:ahLst/>
              <a:cxnLst/>
              <a:rect l="l" t="t" r="r" b="b"/>
              <a:pathLst>
                <a:path w="6050" h="9408" extrusionOk="0">
                  <a:moveTo>
                    <a:pt x="5016" y="0"/>
                  </a:moveTo>
                  <a:lnTo>
                    <a:pt x="0" y="6444"/>
                  </a:lnTo>
                  <a:cubicBezTo>
                    <a:pt x="528" y="8754"/>
                    <a:pt x="1738" y="9407"/>
                    <a:pt x="2939" y="9407"/>
                  </a:cubicBezTo>
                  <a:cubicBezTo>
                    <a:pt x="4502" y="9407"/>
                    <a:pt x="6049" y="8298"/>
                    <a:pt x="6049" y="8298"/>
                  </a:cubicBezTo>
                  <a:lnTo>
                    <a:pt x="5016" y="0"/>
                  </a:ln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2"/>
            <p:cNvSpPr/>
            <p:nvPr/>
          </p:nvSpPr>
          <p:spPr>
            <a:xfrm>
              <a:off x="5849925" y="2077475"/>
              <a:ext cx="223425" cy="234700"/>
            </a:xfrm>
            <a:custGeom>
              <a:avLst/>
              <a:gdLst/>
              <a:ahLst/>
              <a:cxnLst/>
              <a:rect l="l" t="t" r="r" b="b"/>
              <a:pathLst>
                <a:path w="8937" h="9388" extrusionOk="0">
                  <a:moveTo>
                    <a:pt x="4709" y="1"/>
                  </a:moveTo>
                  <a:cubicBezTo>
                    <a:pt x="2625" y="1"/>
                    <a:pt x="780" y="1587"/>
                    <a:pt x="578" y="3693"/>
                  </a:cubicBezTo>
                  <a:cubicBezTo>
                    <a:pt x="335" y="5942"/>
                    <a:pt x="0" y="9164"/>
                    <a:pt x="2250" y="9376"/>
                  </a:cubicBezTo>
                  <a:cubicBezTo>
                    <a:pt x="2328" y="9384"/>
                    <a:pt x="2409" y="9388"/>
                    <a:pt x="2492" y="9388"/>
                  </a:cubicBezTo>
                  <a:cubicBezTo>
                    <a:pt x="4748" y="9388"/>
                    <a:pt x="8488" y="6653"/>
                    <a:pt x="8693" y="4513"/>
                  </a:cubicBezTo>
                  <a:cubicBezTo>
                    <a:pt x="8937" y="2264"/>
                    <a:pt x="7295" y="258"/>
                    <a:pt x="5046" y="15"/>
                  </a:cubicBezTo>
                  <a:cubicBezTo>
                    <a:pt x="4933" y="5"/>
                    <a:pt x="4821" y="1"/>
                    <a:pt x="4709" y="1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2"/>
            <p:cNvSpPr/>
            <p:nvPr/>
          </p:nvSpPr>
          <p:spPr>
            <a:xfrm>
              <a:off x="5745050" y="2328600"/>
              <a:ext cx="429375" cy="668375"/>
            </a:xfrm>
            <a:custGeom>
              <a:avLst/>
              <a:gdLst/>
              <a:ahLst/>
              <a:cxnLst/>
              <a:rect l="l" t="t" r="r" b="b"/>
              <a:pathLst>
                <a:path w="17175" h="26735" extrusionOk="0">
                  <a:moveTo>
                    <a:pt x="2493" y="0"/>
                  </a:moveTo>
                  <a:cubicBezTo>
                    <a:pt x="1" y="4286"/>
                    <a:pt x="2250" y="6414"/>
                    <a:pt x="1824" y="22463"/>
                  </a:cubicBezTo>
                  <a:cubicBezTo>
                    <a:pt x="1772" y="24924"/>
                    <a:pt x="6765" y="26734"/>
                    <a:pt x="11035" y="26734"/>
                  </a:cubicBezTo>
                  <a:cubicBezTo>
                    <a:pt x="14199" y="26734"/>
                    <a:pt x="16966" y="25741"/>
                    <a:pt x="16992" y="23283"/>
                  </a:cubicBezTo>
                  <a:cubicBezTo>
                    <a:pt x="17174" y="9879"/>
                    <a:pt x="14195" y="3161"/>
                    <a:pt x="14195" y="3161"/>
                  </a:cubicBezTo>
                  <a:cubicBezTo>
                    <a:pt x="9758" y="243"/>
                    <a:pt x="2493" y="0"/>
                    <a:pt x="2493" y="0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2"/>
            <p:cNvSpPr/>
            <p:nvPr/>
          </p:nvSpPr>
          <p:spPr>
            <a:xfrm>
              <a:off x="5963325" y="2872575"/>
              <a:ext cx="451975" cy="1432175"/>
            </a:xfrm>
            <a:custGeom>
              <a:avLst/>
              <a:gdLst/>
              <a:ahLst/>
              <a:cxnLst/>
              <a:rect l="l" t="t" r="r" b="b"/>
              <a:pathLst>
                <a:path w="18079" h="57287" extrusionOk="0">
                  <a:moveTo>
                    <a:pt x="5198" y="1"/>
                  </a:moveTo>
                  <a:cubicBezTo>
                    <a:pt x="2073" y="1"/>
                    <a:pt x="0" y="4814"/>
                    <a:pt x="24" y="4837"/>
                  </a:cubicBezTo>
                  <a:lnTo>
                    <a:pt x="10510" y="50279"/>
                  </a:lnTo>
                  <a:lnTo>
                    <a:pt x="10662" y="52133"/>
                  </a:lnTo>
                  <a:cubicBezTo>
                    <a:pt x="10662" y="52133"/>
                    <a:pt x="9477" y="56145"/>
                    <a:pt x="11240" y="56844"/>
                  </a:cubicBezTo>
                  <a:cubicBezTo>
                    <a:pt x="11933" y="57136"/>
                    <a:pt x="12786" y="57287"/>
                    <a:pt x="13637" y="57287"/>
                  </a:cubicBezTo>
                  <a:cubicBezTo>
                    <a:pt x="14913" y="57287"/>
                    <a:pt x="16182" y="56947"/>
                    <a:pt x="16893" y="56236"/>
                  </a:cubicBezTo>
                  <a:cubicBezTo>
                    <a:pt x="18079" y="55020"/>
                    <a:pt x="14218" y="51950"/>
                    <a:pt x="14218" y="51950"/>
                  </a:cubicBezTo>
                  <a:lnTo>
                    <a:pt x="8230" y="1524"/>
                  </a:lnTo>
                  <a:cubicBezTo>
                    <a:pt x="7145" y="425"/>
                    <a:pt x="6125" y="1"/>
                    <a:pt x="5198" y="1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2"/>
            <p:cNvSpPr/>
            <p:nvPr/>
          </p:nvSpPr>
          <p:spPr>
            <a:xfrm>
              <a:off x="5967700" y="2406850"/>
              <a:ext cx="433925" cy="708300"/>
            </a:xfrm>
            <a:custGeom>
              <a:avLst/>
              <a:gdLst/>
              <a:ahLst/>
              <a:cxnLst/>
              <a:rect l="l" t="t" r="r" b="b"/>
              <a:pathLst>
                <a:path w="17357" h="28332" extrusionOk="0">
                  <a:moveTo>
                    <a:pt x="5259" y="1"/>
                  </a:moveTo>
                  <a:lnTo>
                    <a:pt x="5259" y="1"/>
                  </a:lnTo>
                  <a:cubicBezTo>
                    <a:pt x="1" y="6627"/>
                    <a:pt x="7934" y="12007"/>
                    <a:pt x="7903" y="12007"/>
                  </a:cubicBezTo>
                  <a:lnTo>
                    <a:pt x="10761" y="15138"/>
                  </a:lnTo>
                  <a:cubicBezTo>
                    <a:pt x="10761" y="15138"/>
                    <a:pt x="8967" y="18390"/>
                    <a:pt x="8025" y="20153"/>
                  </a:cubicBezTo>
                  <a:cubicBezTo>
                    <a:pt x="6809" y="22433"/>
                    <a:pt x="5046" y="25260"/>
                    <a:pt x="6475" y="26840"/>
                  </a:cubicBezTo>
                  <a:cubicBezTo>
                    <a:pt x="7464" y="27988"/>
                    <a:pt x="8306" y="28331"/>
                    <a:pt x="8959" y="28331"/>
                  </a:cubicBezTo>
                  <a:cubicBezTo>
                    <a:pt x="9932" y="28331"/>
                    <a:pt x="10487" y="27570"/>
                    <a:pt x="10487" y="27570"/>
                  </a:cubicBezTo>
                  <a:lnTo>
                    <a:pt x="10791" y="24226"/>
                  </a:lnTo>
                  <a:lnTo>
                    <a:pt x="15837" y="17266"/>
                  </a:lnTo>
                  <a:cubicBezTo>
                    <a:pt x="17174" y="16171"/>
                    <a:pt x="17357" y="14226"/>
                    <a:pt x="16262" y="12919"/>
                  </a:cubicBezTo>
                  <a:lnTo>
                    <a:pt x="5259" y="1"/>
                  </a:ln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2"/>
            <p:cNvSpPr/>
            <p:nvPr/>
          </p:nvSpPr>
          <p:spPr>
            <a:xfrm>
              <a:off x="5685775" y="2839900"/>
              <a:ext cx="318425" cy="1474625"/>
            </a:xfrm>
            <a:custGeom>
              <a:avLst/>
              <a:gdLst/>
              <a:ahLst/>
              <a:cxnLst/>
              <a:rect l="l" t="t" r="r" b="b"/>
              <a:pathLst>
                <a:path w="12737" h="58985" extrusionOk="0">
                  <a:moveTo>
                    <a:pt x="7044" y="0"/>
                  </a:moveTo>
                  <a:cubicBezTo>
                    <a:pt x="6110" y="0"/>
                    <a:pt x="5131" y="558"/>
                    <a:pt x="4165" y="2011"/>
                  </a:cubicBezTo>
                  <a:lnTo>
                    <a:pt x="4165" y="52619"/>
                  </a:lnTo>
                  <a:cubicBezTo>
                    <a:pt x="4165" y="52619"/>
                    <a:pt x="1399" y="55264"/>
                    <a:pt x="578" y="57027"/>
                  </a:cubicBezTo>
                  <a:cubicBezTo>
                    <a:pt x="0" y="58247"/>
                    <a:pt x="1444" y="58985"/>
                    <a:pt x="3112" y="58985"/>
                  </a:cubicBezTo>
                  <a:cubicBezTo>
                    <a:pt x="3812" y="58985"/>
                    <a:pt x="4552" y="58855"/>
                    <a:pt x="5198" y="58577"/>
                  </a:cubicBezTo>
                  <a:cubicBezTo>
                    <a:pt x="7417" y="57634"/>
                    <a:pt x="8208" y="53440"/>
                    <a:pt x="8208" y="53440"/>
                  </a:cubicBezTo>
                  <a:lnTo>
                    <a:pt x="7600" y="51768"/>
                  </a:lnTo>
                  <a:lnTo>
                    <a:pt x="12737" y="6114"/>
                  </a:lnTo>
                  <a:cubicBezTo>
                    <a:pt x="12737" y="6114"/>
                    <a:pt x="10137" y="0"/>
                    <a:pt x="7044" y="0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2"/>
            <p:cNvSpPr/>
            <p:nvPr/>
          </p:nvSpPr>
          <p:spPr>
            <a:xfrm>
              <a:off x="5883350" y="2196375"/>
              <a:ext cx="161125" cy="223025"/>
            </a:xfrm>
            <a:custGeom>
              <a:avLst/>
              <a:gdLst/>
              <a:ahLst/>
              <a:cxnLst/>
              <a:rect l="l" t="t" r="r" b="b"/>
              <a:pathLst>
                <a:path w="6445" h="8921" extrusionOk="0">
                  <a:moveTo>
                    <a:pt x="4013" y="0"/>
                  </a:moveTo>
                  <a:cubicBezTo>
                    <a:pt x="1885" y="0"/>
                    <a:pt x="882" y="2189"/>
                    <a:pt x="913" y="4651"/>
                  </a:cubicBezTo>
                  <a:cubicBezTo>
                    <a:pt x="913" y="4651"/>
                    <a:pt x="1072" y="5608"/>
                    <a:pt x="198" y="5608"/>
                  </a:cubicBezTo>
                  <a:cubicBezTo>
                    <a:pt x="137" y="5608"/>
                    <a:pt x="72" y="5603"/>
                    <a:pt x="1" y="5593"/>
                  </a:cubicBezTo>
                  <a:lnTo>
                    <a:pt x="1" y="5593"/>
                  </a:lnTo>
                  <a:cubicBezTo>
                    <a:pt x="1" y="5593"/>
                    <a:pt x="335" y="7964"/>
                    <a:pt x="1885" y="8754"/>
                  </a:cubicBezTo>
                  <a:cubicBezTo>
                    <a:pt x="2119" y="8871"/>
                    <a:pt x="2383" y="8921"/>
                    <a:pt x="2663" y="8921"/>
                  </a:cubicBezTo>
                  <a:cubicBezTo>
                    <a:pt x="4281" y="8921"/>
                    <a:pt x="6445" y="7265"/>
                    <a:pt x="6445" y="7265"/>
                  </a:cubicBezTo>
                  <a:cubicBezTo>
                    <a:pt x="6445" y="7265"/>
                    <a:pt x="4742" y="4469"/>
                    <a:pt x="6080" y="2098"/>
                  </a:cubicBezTo>
                  <a:cubicBezTo>
                    <a:pt x="6080" y="2098"/>
                    <a:pt x="6110" y="0"/>
                    <a:pt x="4013" y="0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2"/>
            <p:cNvSpPr/>
            <p:nvPr/>
          </p:nvSpPr>
          <p:spPr>
            <a:xfrm>
              <a:off x="4237425" y="1649250"/>
              <a:ext cx="364775" cy="353375"/>
            </a:xfrm>
            <a:custGeom>
              <a:avLst/>
              <a:gdLst/>
              <a:ahLst/>
              <a:cxnLst/>
              <a:rect l="l" t="t" r="r" b="b"/>
              <a:pathLst>
                <a:path w="14591" h="14135" extrusionOk="0">
                  <a:moveTo>
                    <a:pt x="7296" y="1"/>
                  </a:moveTo>
                  <a:cubicBezTo>
                    <a:pt x="3253" y="1"/>
                    <a:pt x="1" y="2250"/>
                    <a:pt x="1" y="5016"/>
                  </a:cubicBezTo>
                  <a:cubicBezTo>
                    <a:pt x="1" y="7052"/>
                    <a:pt x="1733" y="8785"/>
                    <a:pt x="4256" y="9575"/>
                  </a:cubicBezTo>
                  <a:lnTo>
                    <a:pt x="3891" y="14134"/>
                  </a:lnTo>
                  <a:lnTo>
                    <a:pt x="6627" y="10001"/>
                  </a:lnTo>
                  <a:cubicBezTo>
                    <a:pt x="6870" y="10001"/>
                    <a:pt x="7052" y="10031"/>
                    <a:pt x="7296" y="10031"/>
                  </a:cubicBezTo>
                  <a:cubicBezTo>
                    <a:pt x="11308" y="10031"/>
                    <a:pt x="14591" y="7782"/>
                    <a:pt x="14591" y="5016"/>
                  </a:cubicBezTo>
                  <a:cubicBezTo>
                    <a:pt x="14591" y="2250"/>
                    <a:pt x="11338" y="1"/>
                    <a:pt x="7296" y="1"/>
                  </a:cubicBezTo>
                  <a:close/>
                </a:path>
              </a:pathLst>
            </a:custGeom>
            <a:solidFill>
              <a:srgbClr val="FF98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2"/>
            <p:cNvSpPr/>
            <p:nvPr/>
          </p:nvSpPr>
          <p:spPr>
            <a:xfrm>
              <a:off x="5267075" y="1665975"/>
              <a:ext cx="365550" cy="312325"/>
            </a:xfrm>
            <a:custGeom>
              <a:avLst/>
              <a:gdLst/>
              <a:ahLst/>
              <a:cxnLst/>
              <a:rect l="l" t="t" r="r" b="b"/>
              <a:pathLst>
                <a:path w="14622" h="12493" extrusionOk="0">
                  <a:moveTo>
                    <a:pt x="7296" y="0"/>
                  </a:moveTo>
                  <a:cubicBezTo>
                    <a:pt x="3253" y="0"/>
                    <a:pt x="1" y="2219"/>
                    <a:pt x="1" y="5016"/>
                  </a:cubicBezTo>
                  <a:cubicBezTo>
                    <a:pt x="1" y="7022"/>
                    <a:pt x="1733" y="8754"/>
                    <a:pt x="4256" y="9575"/>
                  </a:cubicBezTo>
                  <a:lnTo>
                    <a:pt x="7296" y="12493"/>
                  </a:lnTo>
                  <a:lnTo>
                    <a:pt x="6627" y="10000"/>
                  </a:lnTo>
                  <a:cubicBezTo>
                    <a:pt x="6870" y="10000"/>
                    <a:pt x="7053" y="10061"/>
                    <a:pt x="7296" y="10061"/>
                  </a:cubicBezTo>
                  <a:cubicBezTo>
                    <a:pt x="11308" y="10061"/>
                    <a:pt x="14591" y="7812"/>
                    <a:pt x="14591" y="5046"/>
                  </a:cubicBezTo>
                  <a:cubicBezTo>
                    <a:pt x="14621" y="2219"/>
                    <a:pt x="11338" y="0"/>
                    <a:pt x="72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2"/>
            <p:cNvSpPr/>
            <p:nvPr/>
          </p:nvSpPr>
          <p:spPr>
            <a:xfrm>
              <a:off x="6102975" y="1979050"/>
              <a:ext cx="335875" cy="287250"/>
            </a:xfrm>
            <a:custGeom>
              <a:avLst/>
              <a:gdLst/>
              <a:ahLst/>
              <a:cxnLst/>
              <a:rect l="l" t="t" r="r" b="b"/>
              <a:pathLst>
                <a:path w="13435" h="11490" extrusionOk="0">
                  <a:moveTo>
                    <a:pt x="6717" y="0"/>
                  </a:moveTo>
                  <a:cubicBezTo>
                    <a:pt x="2979" y="0"/>
                    <a:pt x="0" y="2067"/>
                    <a:pt x="0" y="4590"/>
                  </a:cubicBezTo>
                  <a:cubicBezTo>
                    <a:pt x="0" y="6474"/>
                    <a:pt x="1581" y="8055"/>
                    <a:pt x="3891" y="8785"/>
                  </a:cubicBezTo>
                  <a:lnTo>
                    <a:pt x="2705" y="11490"/>
                  </a:lnTo>
                  <a:lnTo>
                    <a:pt x="6110" y="9210"/>
                  </a:lnTo>
                  <a:cubicBezTo>
                    <a:pt x="6292" y="9210"/>
                    <a:pt x="6474" y="9240"/>
                    <a:pt x="6717" y="9240"/>
                  </a:cubicBezTo>
                  <a:cubicBezTo>
                    <a:pt x="10426" y="9240"/>
                    <a:pt x="13435" y="7174"/>
                    <a:pt x="13435" y="4651"/>
                  </a:cubicBezTo>
                  <a:cubicBezTo>
                    <a:pt x="13435" y="2098"/>
                    <a:pt x="10426" y="0"/>
                    <a:pt x="6717" y="0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2"/>
            <p:cNvSpPr/>
            <p:nvPr/>
          </p:nvSpPr>
          <p:spPr>
            <a:xfrm>
              <a:off x="3418275" y="1620375"/>
              <a:ext cx="380725" cy="341975"/>
            </a:xfrm>
            <a:custGeom>
              <a:avLst/>
              <a:gdLst/>
              <a:ahLst/>
              <a:cxnLst/>
              <a:rect l="l" t="t" r="r" b="b"/>
              <a:pathLst>
                <a:path w="15229" h="13679" extrusionOk="0">
                  <a:moveTo>
                    <a:pt x="7599" y="1"/>
                  </a:moveTo>
                  <a:cubicBezTo>
                    <a:pt x="3374" y="1"/>
                    <a:pt x="0" y="2341"/>
                    <a:pt x="0" y="5198"/>
                  </a:cubicBezTo>
                  <a:cubicBezTo>
                    <a:pt x="0" y="7326"/>
                    <a:pt x="1824" y="9119"/>
                    <a:pt x="4438" y="9940"/>
                  </a:cubicBezTo>
                  <a:lnTo>
                    <a:pt x="5471" y="13679"/>
                  </a:lnTo>
                  <a:lnTo>
                    <a:pt x="6961" y="10396"/>
                  </a:lnTo>
                  <a:cubicBezTo>
                    <a:pt x="7173" y="10396"/>
                    <a:pt x="7417" y="10426"/>
                    <a:pt x="7629" y="10426"/>
                  </a:cubicBezTo>
                  <a:cubicBezTo>
                    <a:pt x="11854" y="10426"/>
                    <a:pt x="15228" y="8086"/>
                    <a:pt x="15228" y="5229"/>
                  </a:cubicBezTo>
                  <a:cubicBezTo>
                    <a:pt x="15198" y="2341"/>
                    <a:pt x="11794" y="1"/>
                    <a:pt x="7599" y="1"/>
                  </a:cubicBezTo>
                  <a:close/>
                </a:path>
              </a:pathLst>
            </a:custGeom>
            <a:solidFill>
              <a:srgbClr val="FFCB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2"/>
            <p:cNvSpPr/>
            <p:nvPr/>
          </p:nvSpPr>
          <p:spPr>
            <a:xfrm>
              <a:off x="4150013" y="1633300"/>
              <a:ext cx="1519800" cy="2867075"/>
            </a:xfrm>
            <a:custGeom>
              <a:avLst/>
              <a:gdLst/>
              <a:ahLst/>
              <a:cxnLst/>
              <a:rect l="l" t="t" r="r" b="b"/>
              <a:pathLst>
                <a:path w="60792" h="114683" extrusionOk="0">
                  <a:moveTo>
                    <a:pt x="30396" y="0"/>
                  </a:moveTo>
                  <a:cubicBezTo>
                    <a:pt x="24226" y="0"/>
                    <a:pt x="18846" y="4499"/>
                    <a:pt x="17721" y="10669"/>
                  </a:cubicBezTo>
                  <a:lnTo>
                    <a:pt x="365" y="103193"/>
                  </a:lnTo>
                  <a:cubicBezTo>
                    <a:pt x="0" y="104987"/>
                    <a:pt x="760" y="106810"/>
                    <a:pt x="2219" y="107844"/>
                  </a:cubicBezTo>
                  <a:cubicBezTo>
                    <a:pt x="5897" y="110427"/>
                    <a:pt x="14377" y="114592"/>
                    <a:pt x="30396" y="114683"/>
                  </a:cubicBezTo>
                  <a:cubicBezTo>
                    <a:pt x="46445" y="114622"/>
                    <a:pt x="54925" y="110458"/>
                    <a:pt x="58603" y="107844"/>
                  </a:cubicBezTo>
                  <a:cubicBezTo>
                    <a:pt x="60062" y="106810"/>
                    <a:pt x="60792" y="104987"/>
                    <a:pt x="60457" y="103193"/>
                  </a:cubicBezTo>
                  <a:lnTo>
                    <a:pt x="43132" y="10669"/>
                  </a:lnTo>
                  <a:cubicBezTo>
                    <a:pt x="41946" y="4468"/>
                    <a:pt x="36627" y="0"/>
                    <a:pt x="30396" y="0"/>
                  </a:cubicBezTo>
                  <a:close/>
                </a:path>
              </a:pathLst>
            </a:custGeom>
            <a:solidFill>
              <a:srgbClr val="FFFFFF">
                <a:alpha val="3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2"/>
            <p:cNvSpPr/>
            <p:nvPr/>
          </p:nvSpPr>
          <p:spPr>
            <a:xfrm>
              <a:off x="4809625" y="1792100"/>
              <a:ext cx="184950" cy="244500"/>
            </a:xfrm>
            <a:custGeom>
              <a:avLst/>
              <a:gdLst/>
              <a:ahLst/>
              <a:cxnLst/>
              <a:rect l="l" t="t" r="r" b="b"/>
              <a:pathLst>
                <a:path w="7398" h="9780" extrusionOk="0">
                  <a:moveTo>
                    <a:pt x="669" y="1"/>
                  </a:moveTo>
                  <a:lnTo>
                    <a:pt x="1" y="8512"/>
                  </a:lnTo>
                  <a:cubicBezTo>
                    <a:pt x="1040" y="9432"/>
                    <a:pt x="2014" y="9780"/>
                    <a:pt x="2892" y="9780"/>
                  </a:cubicBezTo>
                  <a:cubicBezTo>
                    <a:pt x="5600" y="9780"/>
                    <a:pt x="7397" y="6475"/>
                    <a:pt x="7387" y="6475"/>
                  </a:cubicBezTo>
                  <a:lnTo>
                    <a:pt x="7387" y="6475"/>
                  </a:lnTo>
                  <a:cubicBezTo>
                    <a:pt x="7387" y="6475"/>
                    <a:pt x="7387" y="6475"/>
                    <a:pt x="7387" y="6475"/>
                  </a:cubicBezTo>
                  <a:lnTo>
                    <a:pt x="66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2"/>
            <p:cNvSpPr/>
            <p:nvPr/>
          </p:nvSpPr>
          <p:spPr>
            <a:xfrm>
              <a:off x="4811900" y="1877225"/>
              <a:ext cx="117050" cy="104875"/>
            </a:xfrm>
            <a:custGeom>
              <a:avLst/>
              <a:gdLst/>
              <a:ahLst/>
              <a:cxnLst/>
              <a:rect l="l" t="t" r="r" b="b"/>
              <a:pathLst>
                <a:path w="4682" h="4195" extrusionOk="0">
                  <a:moveTo>
                    <a:pt x="4104" y="0"/>
                  </a:moveTo>
                  <a:cubicBezTo>
                    <a:pt x="2189" y="760"/>
                    <a:pt x="943" y="1824"/>
                    <a:pt x="122" y="2857"/>
                  </a:cubicBezTo>
                  <a:lnTo>
                    <a:pt x="1" y="4195"/>
                  </a:lnTo>
                  <a:cubicBezTo>
                    <a:pt x="761" y="2949"/>
                    <a:pt x="2128" y="1459"/>
                    <a:pt x="4682" y="517"/>
                  </a:cubicBez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2"/>
            <p:cNvSpPr/>
            <p:nvPr/>
          </p:nvSpPr>
          <p:spPr>
            <a:xfrm>
              <a:off x="4816475" y="1850625"/>
              <a:ext cx="86650" cy="70700"/>
            </a:xfrm>
            <a:custGeom>
              <a:avLst/>
              <a:gdLst/>
              <a:ahLst/>
              <a:cxnLst/>
              <a:rect l="l" t="t" r="r" b="b"/>
              <a:pathLst>
                <a:path w="3466" h="2828" extrusionOk="0">
                  <a:moveTo>
                    <a:pt x="2888" y="0"/>
                  </a:moveTo>
                  <a:cubicBezTo>
                    <a:pt x="1672" y="456"/>
                    <a:pt x="760" y="1064"/>
                    <a:pt x="91" y="1733"/>
                  </a:cubicBezTo>
                  <a:lnTo>
                    <a:pt x="0" y="2827"/>
                  </a:lnTo>
                  <a:cubicBezTo>
                    <a:pt x="730" y="2037"/>
                    <a:pt x="1824" y="1125"/>
                    <a:pt x="3465" y="578"/>
                  </a:cubicBezTo>
                  <a:lnTo>
                    <a:pt x="28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2"/>
            <p:cNvSpPr/>
            <p:nvPr/>
          </p:nvSpPr>
          <p:spPr>
            <a:xfrm>
              <a:off x="4819500" y="1820975"/>
              <a:ext cx="50950" cy="53225"/>
            </a:xfrm>
            <a:custGeom>
              <a:avLst/>
              <a:gdLst/>
              <a:ahLst/>
              <a:cxnLst/>
              <a:rect l="l" t="t" r="r" b="b"/>
              <a:pathLst>
                <a:path w="2038" h="2129" extrusionOk="0">
                  <a:moveTo>
                    <a:pt x="1520" y="1"/>
                  </a:moveTo>
                  <a:cubicBezTo>
                    <a:pt x="943" y="366"/>
                    <a:pt x="457" y="730"/>
                    <a:pt x="61" y="1065"/>
                  </a:cubicBezTo>
                  <a:lnTo>
                    <a:pt x="1" y="2129"/>
                  </a:lnTo>
                  <a:cubicBezTo>
                    <a:pt x="487" y="1642"/>
                    <a:pt x="1186" y="1034"/>
                    <a:pt x="2037" y="548"/>
                  </a:cubicBezTo>
                  <a:lnTo>
                    <a:pt x="15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2"/>
            <p:cNvSpPr/>
            <p:nvPr/>
          </p:nvSpPr>
          <p:spPr>
            <a:xfrm>
              <a:off x="5056600" y="2321000"/>
              <a:ext cx="267500" cy="490900"/>
            </a:xfrm>
            <a:custGeom>
              <a:avLst/>
              <a:gdLst/>
              <a:ahLst/>
              <a:cxnLst/>
              <a:rect l="l" t="t" r="r" b="b"/>
              <a:pathLst>
                <a:path w="10700" h="19636" extrusionOk="0">
                  <a:moveTo>
                    <a:pt x="5593" y="2827"/>
                  </a:moveTo>
                  <a:lnTo>
                    <a:pt x="10274" y="14833"/>
                  </a:lnTo>
                  <a:cubicBezTo>
                    <a:pt x="10699" y="15836"/>
                    <a:pt x="10608" y="17022"/>
                    <a:pt x="10000" y="17964"/>
                  </a:cubicBezTo>
                  <a:cubicBezTo>
                    <a:pt x="9362" y="18997"/>
                    <a:pt x="8146" y="19636"/>
                    <a:pt x="5958" y="17903"/>
                  </a:cubicBezTo>
                  <a:cubicBezTo>
                    <a:pt x="1854" y="14590"/>
                    <a:pt x="486" y="8146"/>
                    <a:pt x="274" y="4864"/>
                  </a:cubicBezTo>
                  <a:cubicBezTo>
                    <a:pt x="0" y="1550"/>
                    <a:pt x="4620" y="0"/>
                    <a:pt x="5593" y="2827"/>
                  </a:cubicBezTo>
                  <a:close/>
                </a:path>
              </a:pathLst>
            </a:custGeom>
            <a:solidFill>
              <a:srgbClr val="FF9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2"/>
            <p:cNvSpPr/>
            <p:nvPr/>
          </p:nvSpPr>
          <p:spPr>
            <a:xfrm>
              <a:off x="5059050" y="2355400"/>
              <a:ext cx="214125" cy="311375"/>
            </a:xfrm>
            <a:custGeom>
              <a:avLst/>
              <a:gdLst/>
              <a:ahLst/>
              <a:cxnLst/>
              <a:rect l="l" t="t" r="r" b="b"/>
              <a:pathLst>
                <a:path w="8565" h="12455" extrusionOk="0">
                  <a:moveTo>
                    <a:pt x="3418" y="1"/>
                  </a:moveTo>
                  <a:cubicBezTo>
                    <a:pt x="1825" y="1"/>
                    <a:pt x="1" y="1409"/>
                    <a:pt x="176" y="3488"/>
                  </a:cubicBezTo>
                  <a:cubicBezTo>
                    <a:pt x="328" y="5646"/>
                    <a:pt x="966" y="9232"/>
                    <a:pt x="2607" y="12333"/>
                  </a:cubicBezTo>
                  <a:cubicBezTo>
                    <a:pt x="2655" y="12361"/>
                    <a:pt x="3222" y="12454"/>
                    <a:pt x="3990" y="12454"/>
                  </a:cubicBezTo>
                  <a:cubicBezTo>
                    <a:pt x="5685" y="12454"/>
                    <a:pt x="8356" y="11999"/>
                    <a:pt x="8565" y="9384"/>
                  </a:cubicBezTo>
                  <a:lnTo>
                    <a:pt x="5495" y="1481"/>
                  </a:lnTo>
                  <a:cubicBezTo>
                    <a:pt x="5144" y="450"/>
                    <a:pt x="4318" y="1"/>
                    <a:pt x="341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2"/>
            <p:cNvSpPr/>
            <p:nvPr/>
          </p:nvSpPr>
          <p:spPr>
            <a:xfrm>
              <a:off x="4973000" y="2312775"/>
              <a:ext cx="294100" cy="354575"/>
            </a:xfrm>
            <a:custGeom>
              <a:avLst/>
              <a:gdLst/>
              <a:ahLst/>
              <a:cxnLst/>
              <a:rect l="l" t="t" r="r" b="b"/>
              <a:pathLst>
                <a:path w="11764" h="14183" extrusionOk="0">
                  <a:moveTo>
                    <a:pt x="5493" y="1"/>
                  </a:moveTo>
                  <a:cubicBezTo>
                    <a:pt x="4790" y="1"/>
                    <a:pt x="4012" y="378"/>
                    <a:pt x="3192" y="1393"/>
                  </a:cubicBezTo>
                  <a:cubicBezTo>
                    <a:pt x="1" y="5314"/>
                    <a:pt x="4651" y="13551"/>
                    <a:pt x="4651" y="13551"/>
                  </a:cubicBezTo>
                  <a:cubicBezTo>
                    <a:pt x="5671" y="13996"/>
                    <a:pt x="6548" y="14182"/>
                    <a:pt x="7302" y="14182"/>
                  </a:cubicBezTo>
                  <a:cubicBezTo>
                    <a:pt x="11127" y="14182"/>
                    <a:pt x="11764" y="9387"/>
                    <a:pt x="11764" y="9387"/>
                  </a:cubicBezTo>
                  <a:lnTo>
                    <a:pt x="8937" y="3156"/>
                  </a:lnTo>
                  <a:cubicBezTo>
                    <a:pt x="8937" y="3156"/>
                    <a:pt x="7527" y="1"/>
                    <a:pt x="549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2"/>
            <p:cNvSpPr/>
            <p:nvPr/>
          </p:nvSpPr>
          <p:spPr>
            <a:xfrm>
              <a:off x="5063425" y="2492725"/>
              <a:ext cx="203675" cy="174625"/>
            </a:xfrm>
            <a:custGeom>
              <a:avLst/>
              <a:gdLst/>
              <a:ahLst/>
              <a:cxnLst/>
              <a:rect l="l" t="t" r="r" b="b"/>
              <a:pathLst>
                <a:path w="8147" h="6985" extrusionOk="0">
                  <a:moveTo>
                    <a:pt x="7144" y="1"/>
                  </a:moveTo>
                  <a:cubicBezTo>
                    <a:pt x="5955" y="2174"/>
                    <a:pt x="3883" y="4210"/>
                    <a:pt x="504" y="4210"/>
                  </a:cubicBezTo>
                  <a:cubicBezTo>
                    <a:pt x="339" y="4210"/>
                    <a:pt x="172" y="4205"/>
                    <a:pt x="1" y="4195"/>
                  </a:cubicBezTo>
                  <a:lnTo>
                    <a:pt x="1" y="4195"/>
                  </a:lnTo>
                  <a:cubicBezTo>
                    <a:pt x="548" y="5472"/>
                    <a:pt x="1034" y="6353"/>
                    <a:pt x="1034" y="6353"/>
                  </a:cubicBezTo>
                  <a:cubicBezTo>
                    <a:pt x="2054" y="6798"/>
                    <a:pt x="2931" y="6984"/>
                    <a:pt x="3685" y="6984"/>
                  </a:cubicBezTo>
                  <a:cubicBezTo>
                    <a:pt x="7510" y="6984"/>
                    <a:pt x="8147" y="2189"/>
                    <a:pt x="8147" y="2189"/>
                  </a:cubicBezTo>
                  <a:lnTo>
                    <a:pt x="7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2"/>
            <p:cNvSpPr/>
            <p:nvPr/>
          </p:nvSpPr>
          <p:spPr>
            <a:xfrm>
              <a:off x="4990475" y="4014550"/>
              <a:ext cx="291825" cy="313050"/>
            </a:xfrm>
            <a:custGeom>
              <a:avLst/>
              <a:gdLst/>
              <a:ahLst/>
              <a:cxnLst/>
              <a:rect l="l" t="t" r="r" b="b"/>
              <a:pathLst>
                <a:path w="11673" h="12522" extrusionOk="0">
                  <a:moveTo>
                    <a:pt x="3053" y="1"/>
                  </a:moveTo>
                  <a:cubicBezTo>
                    <a:pt x="2355" y="1"/>
                    <a:pt x="1607" y="258"/>
                    <a:pt x="882" y="983"/>
                  </a:cubicBezTo>
                  <a:lnTo>
                    <a:pt x="1" y="6910"/>
                  </a:lnTo>
                  <a:cubicBezTo>
                    <a:pt x="1" y="6910"/>
                    <a:pt x="122" y="9433"/>
                    <a:pt x="1885" y="9706"/>
                  </a:cubicBezTo>
                  <a:lnTo>
                    <a:pt x="2098" y="9250"/>
                  </a:lnTo>
                  <a:lnTo>
                    <a:pt x="3314" y="10466"/>
                  </a:lnTo>
                  <a:cubicBezTo>
                    <a:pt x="3314" y="10466"/>
                    <a:pt x="5324" y="12521"/>
                    <a:pt x="7490" y="12521"/>
                  </a:cubicBezTo>
                  <a:cubicBezTo>
                    <a:pt x="8407" y="12521"/>
                    <a:pt x="9352" y="12153"/>
                    <a:pt x="10183" y="11104"/>
                  </a:cubicBezTo>
                  <a:cubicBezTo>
                    <a:pt x="10183" y="11104"/>
                    <a:pt x="11673" y="8521"/>
                    <a:pt x="6201" y="5451"/>
                  </a:cubicBezTo>
                  <a:lnTo>
                    <a:pt x="6201" y="1530"/>
                  </a:lnTo>
                  <a:cubicBezTo>
                    <a:pt x="6158" y="1530"/>
                    <a:pt x="4755" y="1"/>
                    <a:pt x="30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2"/>
            <p:cNvSpPr/>
            <p:nvPr/>
          </p:nvSpPr>
          <p:spPr>
            <a:xfrm>
              <a:off x="4926100" y="2820675"/>
              <a:ext cx="261225" cy="1355325"/>
            </a:xfrm>
            <a:custGeom>
              <a:avLst/>
              <a:gdLst/>
              <a:ahLst/>
              <a:cxnLst/>
              <a:rect l="l" t="t" r="r" b="b"/>
              <a:pathLst>
                <a:path w="10449" h="54213" extrusionOk="0">
                  <a:moveTo>
                    <a:pt x="6378" y="0"/>
                  </a:moveTo>
                  <a:cubicBezTo>
                    <a:pt x="0" y="0"/>
                    <a:pt x="448" y="7220"/>
                    <a:pt x="448" y="7248"/>
                  </a:cubicBezTo>
                  <a:lnTo>
                    <a:pt x="2150" y="27066"/>
                  </a:lnTo>
                  <a:lnTo>
                    <a:pt x="2302" y="52507"/>
                  </a:lnTo>
                  <a:cubicBezTo>
                    <a:pt x="4065" y="53480"/>
                    <a:pt x="5772" y="54213"/>
                    <a:pt x="7259" y="54213"/>
                  </a:cubicBezTo>
                  <a:cubicBezTo>
                    <a:pt x="8465" y="54213"/>
                    <a:pt x="9527" y="53731"/>
                    <a:pt x="10357" y="52507"/>
                  </a:cubicBezTo>
                  <a:lnTo>
                    <a:pt x="10448" y="27400"/>
                  </a:lnTo>
                  <a:lnTo>
                    <a:pt x="8624" y="257"/>
                  </a:lnTo>
                  <a:cubicBezTo>
                    <a:pt x="7794" y="80"/>
                    <a:pt x="7048" y="0"/>
                    <a:pt x="63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2"/>
            <p:cNvSpPr/>
            <p:nvPr/>
          </p:nvSpPr>
          <p:spPr>
            <a:xfrm>
              <a:off x="4928925" y="2827075"/>
              <a:ext cx="178050" cy="324500"/>
            </a:xfrm>
            <a:custGeom>
              <a:avLst/>
              <a:gdLst/>
              <a:ahLst/>
              <a:cxnLst/>
              <a:rect l="l" t="t" r="r" b="b"/>
              <a:pathLst>
                <a:path w="7122" h="12980" extrusionOk="0">
                  <a:moveTo>
                    <a:pt x="4347" y="1"/>
                  </a:moveTo>
                  <a:cubicBezTo>
                    <a:pt x="1" y="1308"/>
                    <a:pt x="335" y="6992"/>
                    <a:pt x="335" y="6992"/>
                  </a:cubicBezTo>
                  <a:lnTo>
                    <a:pt x="821" y="12980"/>
                  </a:lnTo>
                  <a:cubicBezTo>
                    <a:pt x="7122" y="9375"/>
                    <a:pt x="5936" y="5046"/>
                    <a:pt x="5928" y="5046"/>
                  </a:cubicBezTo>
                  <a:lnTo>
                    <a:pt x="5928" y="5046"/>
                  </a:lnTo>
                  <a:cubicBezTo>
                    <a:pt x="5928" y="5046"/>
                    <a:pt x="5928" y="5046"/>
                    <a:pt x="5928" y="5046"/>
                  </a:cubicBezTo>
                  <a:cubicBezTo>
                    <a:pt x="5654" y="3010"/>
                    <a:pt x="5077" y="1338"/>
                    <a:pt x="4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2"/>
            <p:cNvSpPr/>
            <p:nvPr/>
          </p:nvSpPr>
          <p:spPr>
            <a:xfrm>
              <a:off x="4561150" y="4014550"/>
              <a:ext cx="356400" cy="317650"/>
            </a:xfrm>
            <a:custGeom>
              <a:avLst/>
              <a:gdLst/>
              <a:ahLst/>
              <a:cxnLst/>
              <a:rect l="l" t="t" r="r" b="b"/>
              <a:pathLst>
                <a:path w="14256" h="12706" extrusionOk="0">
                  <a:moveTo>
                    <a:pt x="11705" y="0"/>
                  </a:moveTo>
                  <a:cubicBezTo>
                    <a:pt x="10016" y="0"/>
                    <a:pt x="8643" y="1500"/>
                    <a:pt x="8603" y="1500"/>
                  </a:cubicBezTo>
                  <a:cubicBezTo>
                    <a:pt x="8603" y="1500"/>
                    <a:pt x="8602" y="1500"/>
                    <a:pt x="8602" y="1499"/>
                  </a:cubicBezTo>
                  <a:lnTo>
                    <a:pt x="8055" y="5390"/>
                  </a:lnTo>
                  <a:cubicBezTo>
                    <a:pt x="0" y="11560"/>
                    <a:pt x="6231" y="12503"/>
                    <a:pt x="6231" y="12503"/>
                  </a:cubicBezTo>
                  <a:cubicBezTo>
                    <a:pt x="6769" y="12645"/>
                    <a:pt x="7250" y="12706"/>
                    <a:pt x="7677" y="12706"/>
                  </a:cubicBezTo>
                  <a:cubicBezTo>
                    <a:pt x="10271" y="12706"/>
                    <a:pt x="10943" y="10466"/>
                    <a:pt x="10943" y="10466"/>
                  </a:cubicBezTo>
                  <a:lnTo>
                    <a:pt x="12098" y="9159"/>
                  </a:lnTo>
                  <a:lnTo>
                    <a:pt x="12341" y="9706"/>
                  </a:lnTo>
                  <a:cubicBezTo>
                    <a:pt x="14134" y="9433"/>
                    <a:pt x="14256" y="6910"/>
                    <a:pt x="14256" y="6910"/>
                  </a:cubicBezTo>
                  <a:lnTo>
                    <a:pt x="13891" y="983"/>
                  </a:lnTo>
                  <a:cubicBezTo>
                    <a:pt x="13156" y="257"/>
                    <a:pt x="12404" y="0"/>
                    <a:pt x="117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2"/>
            <p:cNvSpPr/>
            <p:nvPr/>
          </p:nvSpPr>
          <p:spPr>
            <a:xfrm>
              <a:off x="4697925" y="2827075"/>
              <a:ext cx="239400" cy="1348425"/>
            </a:xfrm>
            <a:custGeom>
              <a:avLst/>
              <a:gdLst/>
              <a:ahLst/>
              <a:cxnLst/>
              <a:rect l="l" t="t" r="r" b="b"/>
              <a:pathLst>
                <a:path w="9576" h="53937" extrusionOk="0">
                  <a:moveTo>
                    <a:pt x="0" y="1"/>
                  </a:moveTo>
                  <a:lnTo>
                    <a:pt x="730" y="52251"/>
                  </a:lnTo>
                  <a:cubicBezTo>
                    <a:pt x="2048" y="53197"/>
                    <a:pt x="3761" y="53937"/>
                    <a:pt x="5398" y="53937"/>
                  </a:cubicBezTo>
                  <a:cubicBezTo>
                    <a:pt x="6706" y="53937"/>
                    <a:pt x="7965" y="53465"/>
                    <a:pt x="8937" y="52251"/>
                  </a:cubicBezTo>
                  <a:lnTo>
                    <a:pt x="9545" y="6992"/>
                  </a:lnTo>
                  <a:cubicBezTo>
                    <a:pt x="9575" y="6961"/>
                    <a:pt x="9119" y="1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2"/>
            <p:cNvSpPr/>
            <p:nvPr/>
          </p:nvSpPr>
          <p:spPr>
            <a:xfrm>
              <a:off x="4697925" y="2827075"/>
              <a:ext cx="442275" cy="204450"/>
            </a:xfrm>
            <a:custGeom>
              <a:avLst/>
              <a:gdLst/>
              <a:ahLst/>
              <a:cxnLst/>
              <a:rect l="l" t="t" r="r" b="b"/>
              <a:pathLst>
                <a:path w="17691" h="8178" extrusionOk="0">
                  <a:moveTo>
                    <a:pt x="0" y="1"/>
                  </a:moveTo>
                  <a:cubicBezTo>
                    <a:pt x="0" y="1"/>
                    <a:pt x="3678" y="8177"/>
                    <a:pt x="9545" y="8177"/>
                  </a:cubicBezTo>
                  <a:cubicBezTo>
                    <a:pt x="15381" y="8177"/>
                    <a:pt x="17691" y="1"/>
                    <a:pt x="176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2"/>
            <p:cNvSpPr/>
            <p:nvPr/>
          </p:nvSpPr>
          <p:spPr>
            <a:xfrm>
              <a:off x="4937300" y="2909900"/>
              <a:ext cx="167950" cy="133025"/>
            </a:xfrm>
            <a:custGeom>
              <a:avLst/>
              <a:gdLst/>
              <a:ahLst/>
              <a:cxnLst/>
              <a:rect l="l" t="t" r="r" b="b"/>
              <a:pathLst>
                <a:path w="6718" h="5321" fill="none" extrusionOk="0">
                  <a:moveTo>
                    <a:pt x="0" y="4834"/>
                  </a:moveTo>
                  <a:cubicBezTo>
                    <a:pt x="0" y="4834"/>
                    <a:pt x="3860" y="5320"/>
                    <a:pt x="6717" y="1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2"/>
            <p:cNvSpPr/>
            <p:nvPr/>
          </p:nvSpPr>
          <p:spPr>
            <a:xfrm>
              <a:off x="4607500" y="2245775"/>
              <a:ext cx="588175" cy="644150"/>
            </a:xfrm>
            <a:custGeom>
              <a:avLst/>
              <a:gdLst/>
              <a:ahLst/>
              <a:cxnLst/>
              <a:rect l="l" t="t" r="r" b="b"/>
              <a:pathLst>
                <a:path w="23527" h="25766" extrusionOk="0">
                  <a:moveTo>
                    <a:pt x="7690" y="0"/>
                  </a:moveTo>
                  <a:cubicBezTo>
                    <a:pt x="7690" y="0"/>
                    <a:pt x="335" y="2097"/>
                    <a:pt x="152" y="4468"/>
                  </a:cubicBezTo>
                  <a:cubicBezTo>
                    <a:pt x="0" y="6778"/>
                    <a:pt x="3587" y="23253"/>
                    <a:pt x="3587" y="23253"/>
                  </a:cubicBezTo>
                  <a:cubicBezTo>
                    <a:pt x="7209" y="24841"/>
                    <a:pt x="10614" y="25765"/>
                    <a:pt x="13705" y="25765"/>
                  </a:cubicBezTo>
                  <a:cubicBezTo>
                    <a:pt x="16528" y="25765"/>
                    <a:pt x="19087" y="24994"/>
                    <a:pt x="21308" y="23253"/>
                  </a:cubicBezTo>
                  <a:cubicBezTo>
                    <a:pt x="21308" y="23253"/>
                    <a:pt x="23527" y="8450"/>
                    <a:pt x="23527" y="5836"/>
                  </a:cubicBezTo>
                  <a:cubicBezTo>
                    <a:pt x="23527" y="3192"/>
                    <a:pt x="17265" y="0"/>
                    <a:pt x="172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2"/>
            <p:cNvSpPr/>
            <p:nvPr/>
          </p:nvSpPr>
          <p:spPr>
            <a:xfrm>
              <a:off x="4612050" y="2357000"/>
              <a:ext cx="184675" cy="491375"/>
            </a:xfrm>
            <a:custGeom>
              <a:avLst/>
              <a:gdLst/>
              <a:ahLst/>
              <a:cxnLst/>
              <a:rect l="l" t="t" r="r" b="b"/>
              <a:pathLst>
                <a:path w="7387" h="19655" extrusionOk="0">
                  <a:moveTo>
                    <a:pt x="1279" y="0"/>
                  </a:moveTo>
                  <a:cubicBezTo>
                    <a:pt x="813" y="0"/>
                    <a:pt x="407" y="82"/>
                    <a:pt x="1" y="202"/>
                  </a:cubicBezTo>
                  <a:cubicBezTo>
                    <a:pt x="61" y="3120"/>
                    <a:pt x="3466" y="18804"/>
                    <a:pt x="3466" y="18804"/>
                  </a:cubicBezTo>
                  <a:cubicBezTo>
                    <a:pt x="4165" y="19108"/>
                    <a:pt x="4864" y="19381"/>
                    <a:pt x="5563" y="19655"/>
                  </a:cubicBezTo>
                  <a:cubicBezTo>
                    <a:pt x="7387" y="14609"/>
                    <a:pt x="4195" y="171"/>
                    <a:pt x="1672" y="19"/>
                  </a:cubicBezTo>
                  <a:cubicBezTo>
                    <a:pt x="1536" y="6"/>
                    <a:pt x="1405" y="0"/>
                    <a:pt x="1279" y="0"/>
                  </a:cubicBezTo>
                  <a:close/>
                </a:path>
              </a:pathLst>
            </a:custGeom>
            <a:solidFill>
              <a:srgbClr val="000000">
                <a:alpha val="20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2"/>
            <p:cNvSpPr/>
            <p:nvPr/>
          </p:nvSpPr>
          <p:spPr>
            <a:xfrm>
              <a:off x="5141700" y="2391675"/>
              <a:ext cx="54725" cy="435425"/>
            </a:xfrm>
            <a:custGeom>
              <a:avLst/>
              <a:gdLst/>
              <a:ahLst/>
              <a:cxnLst/>
              <a:rect l="l" t="t" r="r" b="b"/>
              <a:pathLst>
                <a:path w="2189" h="17417" fill="none" extrusionOk="0">
                  <a:moveTo>
                    <a:pt x="2189" y="0"/>
                  </a:moveTo>
                  <a:cubicBezTo>
                    <a:pt x="2189" y="2614"/>
                    <a:pt x="0" y="17417"/>
                    <a:pt x="0" y="17417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2"/>
            <p:cNvSpPr/>
            <p:nvPr/>
          </p:nvSpPr>
          <p:spPr>
            <a:xfrm>
              <a:off x="4782275" y="2245000"/>
              <a:ext cx="275850" cy="83625"/>
            </a:xfrm>
            <a:custGeom>
              <a:avLst/>
              <a:gdLst/>
              <a:ahLst/>
              <a:cxnLst/>
              <a:rect l="l" t="t" r="r" b="b"/>
              <a:pathLst>
                <a:path w="11034" h="3345" extrusionOk="0">
                  <a:moveTo>
                    <a:pt x="730" y="1"/>
                  </a:moveTo>
                  <a:cubicBezTo>
                    <a:pt x="730" y="1"/>
                    <a:pt x="426" y="92"/>
                    <a:pt x="0" y="244"/>
                  </a:cubicBezTo>
                  <a:cubicBezTo>
                    <a:pt x="1003" y="1612"/>
                    <a:pt x="2462" y="3344"/>
                    <a:pt x="6475" y="3344"/>
                  </a:cubicBezTo>
                  <a:cubicBezTo>
                    <a:pt x="8997" y="3344"/>
                    <a:pt x="10639" y="2098"/>
                    <a:pt x="11034" y="426"/>
                  </a:cubicBezTo>
                  <a:cubicBezTo>
                    <a:pt x="10578" y="153"/>
                    <a:pt x="10274" y="31"/>
                    <a:pt x="1030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2"/>
            <p:cNvSpPr/>
            <p:nvPr/>
          </p:nvSpPr>
          <p:spPr>
            <a:xfrm>
              <a:off x="4799750" y="1986650"/>
              <a:ext cx="239400" cy="322200"/>
            </a:xfrm>
            <a:custGeom>
              <a:avLst/>
              <a:gdLst/>
              <a:ahLst/>
              <a:cxnLst/>
              <a:rect l="l" t="t" r="r" b="b"/>
              <a:pathLst>
                <a:path w="9576" h="12888" extrusionOk="0">
                  <a:moveTo>
                    <a:pt x="1855" y="5502"/>
                  </a:moveTo>
                  <a:cubicBezTo>
                    <a:pt x="1855" y="5502"/>
                    <a:pt x="2614" y="9210"/>
                    <a:pt x="0" y="10335"/>
                  </a:cubicBezTo>
                  <a:cubicBezTo>
                    <a:pt x="0" y="10335"/>
                    <a:pt x="1733" y="12888"/>
                    <a:pt x="5320" y="12888"/>
                  </a:cubicBezTo>
                  <a:cubicBezTo>
                    <a:pt x="8876" y="12888"/>
                    <a:pt x="9575" y="10335"/>
                    <a:pt x="9575" y="10335"/>
                  </a:cubicBezTo>
                  <a:cubicBezTo>
                    <a:pt x="9575" y="10335"/>
                    <a:pt x="7022" y="10304"/>
                    <a:pt x="7052" y="4651"/>
                  </a:cubicBezTo>
                  <a:cubicBezTo>
                    <a:pt x="7052" y="4681"/>
                    <a:pt x="4803" y="0"/>
                    <a:pt x="1855" y="5502"/>
                  </a:cubicBezTo>
                  <a:close/>
                </a:path>
              </a:pathLst>
            </a:custGeom>
            <a:solidFill>
              <a:srgbClr val="FF9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2"/>
            <p:cNvSpPr/>
            <p:nvPr/>
          </p:nvSpPr>
          <p:spPr>
            <a:xfrm>
              <a:off x="4839250" y="2058200"/>
              <a:ext cx="155825" cy="187575"/>
            </a:xfrm>
            <a:custGeom>
              <a:avLst/>
              <a:gdLst/>
              <a:ahLst/>
              <a:cxnLst/>
              <a:rect l="l" t="t" r="r" b="b"/>
              <a:pathLst>
                <a:path w="6233" h="7503" extrusionOk="0">
                  <a:moveTo>
                    <a:pt x="3201" y="0"/>
                  </a:moveTo>
                  <a:cubicBezTo>
                    <a:pt x="2373" y="0"/>
                    <a:pt x="1370" y="646"/>
                    <a:pt x="275" y="2701"/>
                  </a:cubicBezTo>
                  <a:cubicBezTo>
                    <a:pt x="275" y="2701"/>
                    <a:pt x="639" y="4433"/>
                    <a:pt x="1" y="5922"/>
                  </a:cubicBezTo>
                  <a:cubicBezTo>
                    <a:pt x="1316" y="7112"/>
                    <a:pt x="2463" y="7503"/>
                    <a:pt x="3402" y="7503"/>
                  </a:cubicBezTo>
                  <a:cubicBezTo>
                    <a:pt x="5197" y="7503"/>
                    <a:pt x="6232" y="6074"/>
                    <a:pt x="6232" y="6074"/>
                  </a:cubicBezTo>
                  <a:cubicBezTo>
                    <a:pt x="5807" y="5223"/>
                    <a:pt x="5472" y="3916"/>
                    <a:pt x="5503" y="1849"/>
                  </a:cubicBezTo>
                  <a:cubicBezTo>
                    <a:pt x="5503" y="1849"/>
                    <a:pt x="4602" y="0"/>
                    <a:pt x="3201" y="0"/>
                  </a:cubicBezTo>
                  <a:close/>
                </a:path>
              </a:pathLst>
            </a:custGeom>
            <a:solidFill>
              <a:srgbClr val="000000">
                <a:alpha val="20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2"/>
            <p:cNvSpPr/>
            <p:nvPr/>
          </p:nvSpPr>
          <p:spPr>
            <a:xfrm>
              <a:off x="5008725" y="2077825"/>
              <a:ext cx="66125" cy="75250"/>
            </a:xfrm>
            <a:custGeom>
              <a:avLst/>
              <a:gdLst/>
              <a:ahLst/>
              <a:cxnLst/>
              <a:rect l="l" t="t" r="r" b="b"/>
              <a:pathLst>
                <a:path w="2645" h="3010" extrusionOk="0">
                  <a:moveTo>
                    <a:pt x="243" y="1399"/>
                  </a:moveTo>
                  <a:cubicBezTo>
                    <a:pt x="61" y="2220"/>
                    <a:pt x="0" y="2888"/>
                    <a:pt x="699" y="2979"/>
                  </a:cubicBezTo>
                  <a:cubicBezTo>
                    <a:pt x="1429" y="3010"/>
                    <a:pt x="2523" y="2432"/>
                    <a:pt x="2614" y="1642"/>
                  </a:cubicBezTo>
                  <a:cubicBezTo>
                    <a:pt x="2645" y="852"/>
                    <a:pt x="2098" y="122"/>
                    <a:pt x="1398" y="92"/>
                  </a:cubicBezTo>
                  <a:cubicBezTo>
                    <a:pt x="669" y="1"/>
                    <a:pt x="456" y="609"/>
                    <a:pt x="243" y="1399"/>
                  </a:cubicBezTo>
                  <a:close/>
                </a:path>
              </a:pathLst>
            </a:custGeom>
            <a:solidFill>
              <a:srgbClr val="FF9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2"/>
            <p:cNvSpPr/>
            <p:nvPr/>
          </p:nvSpPr>
          <p:spPr>
            <a:xfrm>
              <a:off x="4803550" y="1928125"/>
              <a:ext cx="258375" cy="294100"/>
            </a:xfrm>
            <a:custGeom>
              <a:avLst/>
              <a:gdLst/>
              <a:ahLst/>
              <a:cxnLst/>
              <a:rect l="l" t="t" r="r" b="b"/>
              <a:pathLst>
                <a:path w="10335" h="11764" extrusionOk="0">
                  <a:moveTo>
                    <a:pt x="10031" y="4773"/>
                  </a:moveTo>
                  <a:cubicBezTo>
                    <a:pt x="10335" y="7539"/>
                    <a:pt x="9636" y="11156"/>
                    <a:pt x="6870" y="11460"/>
                  </a:cubicBezTo>
                  <a:cubicBezTo>
                    <a:pt x="4104" y="11764"/>
                    <a:pt x="608" y="8663"/>
                    <a:pt x="304" y="5867"/>
                  </a:cubicBezTo>
                  <a:cubicBezTo>
                    <a:pt x="0" y="3101"/>
                    <a:pt x="1611" y="639"/>
                    <a:pt x="4408" y="335"/>
                  </a:cubicBezTo>
                  <a:cubicBezTo>
                    <a:pt x="7204" y="1"/>
                    <a:pt x="9727" y="2007"/>
                    <a:pt x="10031" y="4773"/>
                  </a:cubicBezTo>
                  <a:close/>
                </a:path>
              </a:pathLst>
            </a:custGeom>
            <a:solidFill>
              <a:srgbClr val="FF9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2"/>
            <p:cNvSpPr/>
            <p:nvPr/>
          </p:nvSpPr>
          <p:spPr>
            <a:xfrm>
              <a:off x="4916000" y="2093025"/>
              <a:ext cx="17525" cy="17500"/>
            </a:xfrm>
            <a:custGeom>
              <a:avLst/>
              <a:gdLst/>
              <a:ahLst/>
              <a:cxnLst/>
              <a:rect l="l" t="t" r="r" b="b"/>
              <a:pathLst>
                <a:path w="701" h="700" extrusionOk="0">
                  <a:moveTo>
                    <a:pt x="366" y="1"/>
                  </a:moveTo>
                  <a:cubicBezTo>
                    <a:pt x="153" y="1"/>
                    <a:pt x="1" y="153"/>
                    <a:pt x="1" y="335"/>
                  </a:cubicBezTo>
                  <a:cubicBezTo>
                    <a:pt x="1" y="548"/>
                    <a:pt x="153" y="700"/>
                    <a:pt x="366" y="700"/>
                  </a:cubicBezTo>
                  <a:cubicBezTo>
                    <a:pt x="548" y="700"/>
                    <a:pt x="700" y="548"/>
                    <a:pt x="700" y="335"/>
                  </a:cubicBezTo>
                  <a:cubicBezTo>
                    <a:pt x="700" y="153"/>
                    <a:pt x="548" y="1"/>
                    <a:pt x="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2"/>
            <p:cNvSpPr/>
            <p:nvPr/>
          </p:nvSpPr>
          <p:spPr>
            <a:xfrm>
              <a:off x="4998850" y="2091500"/>
              <a:ext cx="17500" cy="16750"/>
            </a:xfrm>
            <a:custGeom>
              <a:avLst/>
              <a:gdLst/>
              <a:ahLst/>
              <a:cxnLst/>
              <a:rect l="l" t="t" r="r" b="b"/>
              <a:pathLst>
                <a:path w="700" h="670" extrusionOk="0">
                  <a:moveTo>
                    <a:pt x="334" y="1"/>
                  </a:moveTo>
                  <a:cubicBezTo>
                    <a:pt x="152" y="1"/>
                    <a:pt x="0" y="153"/>
                    <a:pt x="0" y="335"/>
                  </a:cubicBezTo>
                  <a:cubicBezTo>
                    <a:pt x="0" y="517"/>
                    <a:pt x="152" y="669"/>
                    <a:pt x="334" y="669"/>
                  </a:cubicBezTo>
                  <a:cubicBezTo>
                    <a:pt x="547" y="669"/>
                    <a:pt x="699" y="517"/>
                    <a:pt x="699" y="335"/>
                  </a:cubicBezTo>
                  <a:cubicBezTo>
                    <a:pt x="699" y="153"/>
                    <a:pt x="547" y="1"/>
                    <a:pt x="3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2"/>
            <p:cNvSpPr/>
            <p:nvPr/>
          </p:nvSpPr>
          <p:spPr>
            <a:xfrm>
              <a:off x="4965400" y="2149250"/>
              <a:ext cx="34225" cy="8400"/>
            </a:xfrm>
            <a:custGeom>
              <a:avLst/>
              <a:gdLst/>
              <a:ahLst/>
              <a:cxnLst/>
              <a:rect l="l" t="t" r="r" b="b"/>
              <a:pathLst>
                <a:path w="1369" h="336" fill="none" extrusionOk="0">
                  <a:moveTo>
                    <a:pt x="1368" y="274"/>
                  </a:moveTo>
                  <a:cubicBezTo>
                    <a:pt x="1368" y="274"/>
                    <a:pt x="973" y="1"/>
                    <a:pt x="1" y="335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2"/>
            <p:cNvSpPr/>
            <p:nvPr/>
          </p:nvSpPr>
          <p:spPr>
            <a:xfrm>
              <a:off x="4913725" y="2055800"/>
              <a:ext cx="30425" cy="19025"/>
            </a:xfrm>
            <a:custGeom>
              <a:avLst/>
              <a:gdLst/>
              <a:ahLst/>
              <a:cxnLst/>
              <a:rect l="l" t="t" r="r" b="b"/>
              <a:pathLst>
                <a:path w="1217" h="761" extrusionOk="0">
                  <a:moveTo>
                    <a:pt x="457" y="0"/>
                  </a:moveTo>
                  <a:cubicBezTo>
                    <a:pt x="1" y="91"/>
                    <a:pt x="1" y="760"/>
                    <a:pt x="1" y="760"/>
                  </a:cubicBezTo>
                  <a:lnTo>
                    <a:pt x="1217" y="395"/>
                  </a:lnTo>
                  <a:cubicBezTo>
                    <a:pt x="1217" y="395"/>
                    <a:pt x="913" y="0"/>
                    <a:pt x="4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2"/>
            <p:cNvSpPr/>
            <p:nvPr/>
          </p:nvSpPr>
          <p:spPr>
            <a:xfrm>
              <a:off x="4998850" y="2053500"/>
              <a:ext cx="30400" cy="19025"/>
            </a:xfrm>
            <a:custGeom>
              <a:avLst/>
              <a:gdLst/>
              <a:ahLst/>
              <a:cxnLst/>
              <a:rect l="l" t="t" r="r" b="b"/>
              <a:pathLst>
                <a:path w="1216" h="761" extrusionOk="0">
                  <a:moveTo>
                    <a:pt x="760" y="1"/>
                  </a:moveTo>
                  <a:cubicBezTo>
                    <a:pt x="304" y="1"/>
                    <a:pt x="0" y="366"/>
                    <a:pt x="0" y="366"/>
                  </a:cubicBezTo>
                  <a:lnTo>
                    <a:pt x="1216" y="761"/>
                  </a:lnTo>
                  <a:cubicBezTo>
                    <a:pt x="1216" y="761"/>
                    <a:pt x="1216" y="31"/>
                    <a:pt x="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2"/>
            <p:cNvSpPr/>
            <p:nvPr/>
          </p:nvSpPr>
          <p:spPr>
            <a:xfrm>
              <a:off x="4973000" y="2114300"/>
              <a:ext cx="28900" cy="19775"/>
            </a:xfrm>
            <a:custGeom>
              <a:avLst/>
              <a:gdLst/>
              <a:ahLst/>
              <a:cxnLst/>
              <a:rect l="l" t="t" r="r" b="b"/>
              <a:pathLst>
                <a:path w="1156" h="791" fill="none" extrusionOk="0">
                  <a:moveTo>
                    <a:pt x="1" y="92"/>
                  </a:moveTo>
                  <a:cubicBezTo>
                    <a:pt x="1" y="92"/>
                    <a:pt x="700" y="1"/>
                    <a:pt x="913" y="183"/>
                  </a:cubicBezTo>
                  <a:cubicBezTo>
                    <a:pt x="1156" y="365"/>
                    <a:pt x="852" y="791"/>
                    <a:pt x="92" y="761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2"/>
            <p:cNvSpPr/>
            <p:nvPr/>
          </p:nvSpPr>
          <p:spPr>
            <a:xfrm>
              <a:off x="4979075" y="2096075"/>
              <a:ext cx="3825" cy="19775"/>
            </a:xfrm>
            <a:custGeom>
              <a:avLst/>
              <a:gdLst/>
              <a:ahLst/>
              <a:cxnLst/>
              <a:rect l="l" t="t" r="r" b="b"/>
              <a:pathLst>
                <a:path w="153" h="791" fill="none" extrusionOk="0">
                  <a:moveTo>
                    <a:pt x="1" y="0"/>
                  </a:moveTo>
                  <a:lnTo>
                    <a:pt x="153" y="790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2"/>
            <p:cNvSpPr/>
            <p:nvPr/>
          </p:nvSpPr>
          <p:spPr>
            <a:xfrm>
              <a:off x="4764025" y="1901575"/>
              <a:ext cx="345775" cy="226250"/>
            </a:xfrm>
            <a:custGeom>
              <a:avLst/>
              <a:gdLst/>
              <a:ahLst/>
              <a:cxnLst/>
              <a:rect l="l" t="t" r="r" b="b"/>
              <a:pathLst>
                <a:path w="13831" h="9050" extrusionOk="0">
                  <a:moveTo>
                    <a:pt x="8422" y="0"/>
                  </a:moveTo>
                  <a:cubicBezTo>
                    <a:pt x="7095" y="0"/>
                    <a:pt x="5485" y="231"/>
                    <a:pt x="4378" y="698"/>
                  </a:cubicBezTo>
                  <a:cubicBezTo>
                    <a:pt x="2432" y="1549"/>
                    <a:pt x="2432" y="2917"/>
                    <a:pt x="2432" y="2917"/>
                  </a:cubicBezTo>
                  <a:cubicBezTo>
                    <a:pt x="2432" y="2917"/>
                    <a:pt x="1" y="4619"/>
                    <a:pt x="1885" y="7203"/>
                  </a:cubicBezTo>
                  <a:cubicBezTo>
                    <a:pt x="1886" y="7202"/>
                    <a:pt x="1886" y="7201"/>
                    <a:pt x="1887" y="7201"/>
                  </a:cubicBezTo>
                  <a:lnTo>
                    <a:pt x="1887" y="7201"/>
                  </a:lnTo>
                  <a:cubicBezTo>
                    <a:pt x="1911" y="7201"/>
                    <a:pt x="1856" y="8960"/>
                    <a:pt x="2931" y="8960"/>
                  </a:cubicBezTo>
                  <a:cubicBezTo>
                    <a:pt x="3037" y="8960"/>
                    <a:pt x="3154" y="8943"/>
                    <a:pt x="3284" y="8905"/>
                  </a:cubicBezTo>
                  <a:cubicBezTo>
                    <a:pt x="3284" y="8905"/>
                    <a:pt x="3459" y="9049"/>
                    <a:pt x="3625" y="9049"/>
                  </a:cubicBezTo>
                  <a:cubicBezTo>
                    <a:pt x="3861" y="9049"/>
                    <a:pt x="4079" y="8755"/>
                    <a:pt x="3739" y="7324"/>
                  </a:cubicBezTo>
                  <a:cubicBezTo>
                    <a:pt x="3739" y="7324"/>
                    <a:pt x="5259" y="7020"/>
                    <a:pt x="4864" y="5804"/>
                  </a:cubicBezTo>
                  <a:cubicBezTo>
                    <a:pt x="4864" y="5804"/>
                    <a:pt x="5746" y="4254"/>
                    <a:pt x="8177" y="4254"/>
                  </a:cubicBezTo>
                  <a:cubicBezTo>
                    <a:pt x="10609" y="4254"/>
                    <a:pt x="11673" y="6716"/>
                    <a:pt x="11673" y="6716"/>
                  </a:cubicBezTo>
                  <a:cubicBezTo>
                    <a:pt x="11673" y="6716"/>
                    <a:pt x="13132" y="6382"/>
                    <a:pt x="13314" y="5774"/>
                  </a:cubicBezTo>
                  <a:cubicBezTo>
                    <a:pt x="13466" y="5166"/>
                    <a:pt x="12433" y="4710"/>
                    <a:pt x="12433" y="4710"/>
                  </a:cubicBezTo>
                  <a:cubicBezTo>
                    <a:pt x="12433" y="4710"/>
                    <a:pt x="13831" y="3525"/>
                    <a:pt x="13314" y="2522"/>
                  </a:cubicBezTo>
                  <a:cubicBezTo>
                    <a:pt x="12876" y="1744"/>
                    <a:pt x="11661" y="1666"/>
                    <a:pt x="11192" y="1666"/>
                  </a:cubicBezTo>
                  <a:cubicBezTo>
                    <a:pt x="11075" y="1666"/>
                    <a:pt x="11004" y="1671"/>
                    <a:pt x="11004" y="1671"/>
                  </a:cubicBezTo>
                  <a:cubicBezTo>
                    <a:pt x="11004" y="1671"/>
                    <a:pt x="11399" y="1063"/>
                    <a:pt x="10609" y="394"/>
                  </a:cubicBezTo>
                  <a:cubicBezTo>
                    <a:pt x="10268" y="132"/>
                    <a:pt x="9426" y="0"/>
                    <a:pt x="84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2"/>
            <p:cNvSpPr/>
            <p:nvPr/>
          </p:nvSpPr>
          <p:spPr>
            <a:xfrm>
              <a:off x="4785300" y="2077825"/>
              <a:ext cx="66150" cy="75250"/>
            </a:xfrm>
            <a:custGeom>
              <a:avLst/>
              <a:gdLst/>
              <a:ahLst/>
              <a:cxnLst/>
              <a:rect l="l" t="t" r="r" b="b"/>
              <a:pathLst>
                <a:path w="2646" h="3010" extrusionOk="0">
                  <a:moveTo>
                    <a:pt x="2402" y="1399"/>
                  </a:moveTo>
                  <a:cubicBezTo>
                    <a:pt x="2585" y="2220"/>
                    <a:pt x="2645" y="2888"/>
                    <a:pt x="1946" y="2979"/>
                  </a:cubicBezTo>
                  <a:cubicBezTo>
                    <a:pt x="1217" y="3010"/>
                    <a:pt x="122" y="2432"/>
                    <a:pt x="31" y="1642"/>
                  </a:cubicBezTo>
                  <a:cubicBezTo>
                    <a:pt x="1" y="852"/>
                    <a:pt x="518" y="122"/>
                    <a:pt x="1247" y="92"/>
                  </a:cubicBezTo>
                  <a:cubicBezTo>
                    <a:pt x="2007" y="1"/>
                    <a:pt x="2189" y="609"/>
                    <a:pt x="2402" y="1399"/>
                  </a:cubicBezTo>
                  <a:close/>
                </a:path>
              </a:pathLst>
            </a:custGeom>
            <a:solidFill>
              <a:srgbClr val="FF9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2"/>
            <p:cNvSpPr/>
            <p:nvPr/>
          </p:nvSpPr>
          <p:spPr>
            <a:xfrm>
              <a:off x="4801275" y="2097575"/>
              <a:ext cx="34200" cy="35750"/>
            </a:xfrm>
            <a:custGeom>
              <a:avLst/>
              <a:gdLst/>
              <a:ahLst/>
              <a:cxnLst/>
              <a:rect l="l" t="t" r="r" b="b"/>
              <a:pathLst>
                <a:path w="1368" h="1430" fill="none" extrusionOk="0">
                  <a:moveTo>
                    <a:pt x="152" y="578"/>
                  </a:moveTo>
                  <a:cubicBezTo>
                    <a:pt x="152" y="578"/>
                    <a:pt x="0" y="92"/>
                    <a:pt x="608" y="62"/>
                  </a:cubicBezTo>
                  <a:cubicBezTo>
                    <a:pt x="1216" y="1"/>
                    <a:pt x="1368" y="852"/>
                    <a:pt x="1307" y="1430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2"/>
            <p:cNvSpPr/>
            <p:nvPr/>
          </p:nvSpPr>
          <p:spPr>
            <a:xfrm>
              <a:off x="4818750" y="2110500"/>
              <a:ext cx="13700" cy="12175"/>
            </a:xfrm>
            <a:custGeom>
              <a:avLst/>
              <a:gdLst/>
              <a:ahLst/>
              <a:cxnLst/>
              <a:rect l="l" t="t" r="r" b="b"/>
              <a:pathLst>
                <a:path w="548" h="487" fill="none" extrusionOk="0">
                  <a:moveTo>
                    <a:pt x="61" y="487"/>
                  </a:moveTo>
                  <a:cubicBezTo>
                    <a:pt x="61" y="487"/>
                    <a:pt x="0" y="1"/>
                    <a:pt x="547" y="92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2"/>
            <p:cNvSpPr/>
            <p:nvPr/>
          </p:nvSpPr>
          <p:spPr>
            <a:xfrm>
              <a:off x="5023925" y="2487400"/>
              <a:ext cx="305500" cy="326025"/>
            </a:xfrm>
            <a:custGeom>
              <a:avLst/>
              <a:gdLst/>
              <a:ahLst/>
              <a:cxnLst/>
              <a:rect l="l" t="t" r="r" b="b"/>
              <a:pathLst>
                <a:path w="12220" h="13041" extrusionOk="0">
                  <a:moveTo>
                    <a:pt x="10730" y="7205"/>
                  </a:moveTo>
                  <a:lnTo>
                    <a:pt x="6231" y="2919"/>
                  </a:lnTo>
                  <a:cubicBezTo>
                    <a:pt x="6231" y="2919"/>
                    <a:pt x="3800" y="1"/>
                    <a:pt x="1885" y="2919"/>
                  </a:cubicBezTo>
                  <a:cubicBezTo>
                    <a:pt x="0" y="5837"/>
                    <a:pt x="4620" y="10822"/>
                    <a:pt x="7538" y="12129"/>
                  </a:cubicBezTo>
                  <a:cubicBezTo>
                    <a:pt x="9666" y="13041"/>
                    <a:pt x="11247" y="12737"/>
                    <a:pt x="11763" y="11004"/>
                  </a:cubicBezTo>
                  <a:cubicBezTo>
                    <a:pt x="12219" y="9636"/>
                    <a:pt x="11763" y="8177"/>
                    <a:pt x="10730" y="7205"/>
                  </a:cubicBezTo>
                  <a:close/>
                </a:path>
              </a:pathLst>
            </a:custGeom>
            <a:solidFill>
              <a:srgbClr val="FF9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2"/>
            <p:cNvSpPr/>
            <p:nvPr/>
          </p:nvSpPr>
          <p:spPr>
            <a:xfrm>
              <a:off x="5048225" y="2527300"/>
              <a:ext cx="148200" cy="166075"/>
            </a:xfrm>
            <a:custGeom>
              <a:avLst/>
              <a:gdLst/>
              <a:ahLst/>
              <a:cxnLst/>
              <a:rect l="l" t="t" r="r" b="b"/>
              <a:pathLst>
                <a:path w="5928" h="6643" extrusionOk="0">
                  <a:moveTo>
                    <a:pt x="2933" y="1"/>
                  </a:moveTo>
                  <a:cubicBezTo>
                    <a:pt x="2293" y="1"/>
                    <a:pt x="1608" y="307"/>
                    <a:pt x="943" y="1292"/>
                  </a:cubicBezTo>
                  <a:cubicBezTo>
                    <a:pt x="1" y="2782"/>
                    <a:pt x="730" y="4818"/>
                    <a:pt x="2098" y="6642"/>
                  </a:cubicBezTo>
                  <a:cubicBezTo>
                    <a:pt x="5928" y="4545"/>
                    <a:pt x="3679" y="563"/>
                    <a:pt x="3375" y="46"/>
                  </a:cubicBezTo>
                  <a:cubicBezTo>
                    <a:pt x="3231" y="17"/>
                    <a:pt x="3083" y="1"/>
                    <a:pt x="2933" y="1"/>
                  </a:cubicBezTo>
                  <a:close/>
                </a:path>
              </a:pathLst>
            </a:custGeom>
            <a:solidFill>
              <a:srgbClr val="000000">
                <a:alpha val="20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2"/>
            <p:cNvSpPr/>
            <p:nvPr/>
          </p:nvSpPr>
          <p:spPr>
            <a:xfrm>
              <a:off x="5196400" y="2575550"/>
              <a:ext cx="88175" cy="84375"/>
            </a:xfrm>
            <a:custGeom>
              <a:avLst/>
              <a:gdLst/>
              <a:ahLst/>
              <a:cxnLst/>
              <a:rect l="l" t="t" r="r" b="b"/>
              <a:pathLst>
                <a:path w="3527" h="3375" fill="none" extrusionOk="0">
                  <a:moveTo>
                    <a:pt x="1" y="1"/>
                  </a:moveTo>
                  <a:lnTo>
                    <a:pt x="3527" y="3375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2"/>
            <p:cNvSpPr/>
            <p:nvPr/>
          </p:nvSpPr>
          <p:spPr>
            <a:xfrm>
              <a:off x="5010250" y="2621150"/>
              <a:ext cx="78275" cy="25100"/>
            </a:xfrm>
            <a:custGeom>
              <a:avLst/>
              <a:gdLst/>
              <a:ahLst/>
              <a:cxnLst/>
              <a:rect l="l" t="t" r="r" b="b"/>
              <a:pathLst>
                <a:path w="3131" h="1004" extrusionOk="0">
                  <a:moveTo>
                    <a:pt x="1550" y="0"/>
                  </a:moveTo>
                  <a:cubicBezTo>
                    <a:pt x="699" y="0"/>
                    <a:pt x="0" y="244"/>
                    <a:pt x="0" y="487"/>
                  </a:cubicBezTo>
                  <a:cubicBezTo>
                    <a:pt x="0" y="760"/>
                    <a:pt x="730" y="1004"/>
                    <a:pt x="1550" y="1004"/>
                  </a:cubicBezTo>
                  <a:cubicBezTo>
                    <a:pt x="2432" y="1004"/>
                    <a:pt x="3131" y="760"/>
                    <a:pt x="3131" y="487"/>
                  </a:cubicBezTo>
                  <a:cubicBezTo>
                    <a:pt x="3131" y="244"/>
                    <a:pt x="2401" y="0"/>
                    <a:pt x="1550" y="0"/>
                  </a:cubicBezTo>
                  <a:close/>
                </a:path>
              </a:pathLst>
            </a:custGeom>
            <a:solidFill>
              <a:srgbClr val="ACC2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2"/>
            <p:cNvSpPr/>
            <p:nvPr/>
          </p:nvSpPr>
          <p:spPr>
            <a:xfrm>
              <a:off x="5014800" y="2621150"/>
              <a:ext cx="68400" cy="13700"/>
            </a:xfrm>
            <a:custGeom>
              <a:avLst/>
              <a:gdLst/>
              <a:ahLst/>
              <a:cxnLst/>
              <a:rect l="l" t="t" r="r" b="b"/>
              <a:pathLst>
                <a:path w="2736" h="548" extrusionOk="0">
                  <a:moveTo>
                    <a:pt x="1368" y="0"/>
                  </a:moveTo>
                  <a:cubicBezTo>
                    <a:pt x="608" y="0"/>
                    <a:pt x="0" y="122"/>
                    <a:pt x="0" y="274"/>
                  </a:cubicBezTo>
                  <a:cubicBezTo>
                    <a:pt x="0" y="426"/>
                    <a:pt x="608" y="548"/>
                    <a:pt x="1368" y="548"/>
                  </a:cubicBezTo>
                  <a:cubicBezTo>
                    <a:pt x="2128" y="548"/>
                    <a:pt x="2736" y="426"/>
                    <a:pt x="2736" y="274"/>
                  </a:cubicBezTo>
                  <a:cubicBezTo>
                    <a:pt x="2736" y="122"/>
                    <a:pt x="2128" y="0"/>
                    <a:pt x="1368" y="0"/>
                  </a:cubicBezTo>
                  <a:close/>
                </a:path>
              </a:pathLst>
            </a:custGeom>
            <a:solidFill>
              <a:srgbClr val="ACC2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2"/>
            <p:cNvSpPr/>
            <p:nvPr/>
          </p:nvSpPr>
          <p:spPr>
            <a:xfrm>
              <a:off x="5013275" y="2619625"/>
              <a:ext cx="72225" cy="16750"/>
            </a:xfrm>
            <a:custGeom>
              <a:avLst/>
              <a:gdLst/>
              <a:ahLst/>
              <a:cxnLst/>
              <a:rect l="l" t="t" r="r" b="b"/>
              <a:pathLst>
                <a:path w="2889" h="670" extrusionOk="0">
                  <a:moveTo>
                    <a:pt x="1429" y="153"/>
                  </a:moveTo>
                  <a:cubicBezTo>
                    <a:pt x="2250" y="153"/>
                    <a:pt x="2706" y="244"/>
                    <a:pt x="2736" y="335"/>
                  </a:cubicBezTo>
                  <a:cubicBezTo>
                    <a:pt x="2706" y="396"/>
                    <a:pt x="2250" y="517"/>
                    <a:pt x="1429" y="517"/>
                  </a:cubicBezTo>
                  <a:cubicBezTo>
                    <a:pt x="609" y="517"/>
                    <a:pt x="153" y="396"/>
                    <a:pt x="122" y="335"/>
                  </a:cubicBezTo>
                  <a:cubicBezTo>
                    <a:pt x="153" y="244"/>
                    <a:pt x="639" y="153"/>
                    <a:pt x="1429" y="153"/>
                  </a:cubicBezTo>
                  <a:close/>
                  <a:moveTo>
                    <a:pt x="1429" y="1"/>
                  </a:moveTo>
                  <a:cubicBezTo>
                    <a:pt x="1399" y="1"/>
                    <a:pt x="1" y="1"/>
                    <a:pt x="1" y="335"/>
                  </a:cubicBezTo>
                  <a:cubicBezTo>
                    <a:pt x="1" y="669"/>
                    <a:pt x="1368" y="669"/>
                    <a:pt x="1429" y="669"/>
                  </a:cubicBezTo>
                  <a:cubicBezTo>
                    <a:pt x="1490" y="669"/>
                    <a:pt x="2888" y="669"/>
                    <a:pt x="2888" y="335"/>
                  </a:cubicBezTo>
                  <a:cubicBezTo>
                    <a:pt x="2888" y="1"/>
                    <a:pt x="1520" y="1"/>
                    <a:pt x="14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2"/>
            <p:cNvSpPr/>
            <p:nvPr/>
          </p:nvSpPr>
          <p:spPr>
            <a:xfrm>
              <a:off x="5039125" y="2574800"/>
              <a:ext cx="19775" cy="52825"/>
            </a:xfrm>
            <a:custGeom>
              <a:avLst/>
              <a:gdLst/>
              <a:ahLst/>
              <a:cxnLst/>
              <a:rect l="l" t="t" r="r" b="b"/>
              <a:pathLst>
                <a:path w="791" h="2113" extrusionOk="0">
                  <a:moveTo>
                    <a:pt x="0" y="0"/>
                  </a:moveTo>
                  <a:lnTo>
                    <a:pt x="0" y="1976"/>
                  </a:lnTo>
                  <a:cubicBezTo>
                    <a:pt x="122" y="2067"/>
                    <a:pt x="251" y="2113"/>
                    <a:pt x="384" y="2113"/>
                  </a:cubicBezTo>
                  <a:cubicBezTo>
                    <a:pt x="517" y="2113"/>
                    <a:pt x="654" y="2067"/>
                    <a:pt x="790" y="1976"/>
                  </a:cubicBezTo>
                  <a:lnTo>
                    <a:pt x="790" y="0"/>
                  </a:lnTo>
                  <a:close/>
                </a:path>
              </a:pathLst>
            </a:custGeom>
            <a:solidFill>
              <a:srgbClr val="ACC2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2"/>
            <p:cNvSpPr/>
            <p:nvPr/>
          </p:nvSpPr>
          <p:spPr>
            <a:xfrm>
              <a:off x="4956275" y="2490450"/>
              <a:ext cx="186200" cy="97300"/>
            </a:xfrm>
            <a:custGeom>
              <a:avLst/>
              <a:gdLst/>
              <a:ahLst/>
              <a:cxnLst/>
              <a:rect l="l" t="t" r="r" b="b"/>
              <a:pathLst>
                <a:path w="7448" h="3892" extrusionOk="0">
                  <a:moveTo>
                    <a:pt x="7448" y="0"/>
                  </a:moveTo>
                  <a:lnTo>
                    <a:pt x="7448" y="0"/>
                  </a:lnTo>
                  <a:cubicBezTo>
                    <a:pt x="7448" y="0"/>
                    <a:pt x="7447" y="7"/>
                    <a:pt x="7445" y="21"/>
                  </a:cubicBezTo>
                  <a:lnTo>
                    <a:pt x="7445" y="21"/>
                  </a:lnTo>
                  <a:cubicBezTo>
                    <a:pt x="7447" y="14"/>
                    <a:pt x="7448" y="7"/>
                    <a:pt x="7448" y="0"/>
                  </a:cubicBezTo>
                  <a:close/>
                  <a:moveTo>
                    <a:pt x="1" y="0"/>
                  </a:moveTo>
                  <a:lnTo>
                    <a:pt x="1" y="0"/>
                  </a:lnTo>
                  <a:cubicBezTo>
                    <a:pt x="1" y="8"/>
                    <a:pt x="2" y="16"/>
                    <a:pt x="4" y="23"/>
                  </a:cubicBezTo>
                  <a:lnTo>
                    <a:pt x="4" y="23"/>
                  </a:lnTo>
                  <a:cubicBezTo>
                    <a:pt x="2" y="8"/>
                    <a:pt x="1" y="0"/>
                    <a:pt x="1" y="0"/>
                  </a:cubicBezTo>
                  <a:close/>
                  <a:moveTo>
                    <a:pt x="7445" y="21"/>
                  </a:moveTo>
                  <a:cubicBezTo>
                    <a:pt x="7373" y="318"/>
                    <a:pt x="5730" y="608"/>
                    <a:pt x="3709" y="608"/>
                  </a:cubicBezTo>
                  <a:cubicBezTo>
                    <a:pt x="1720" y="608"/>
                    <a:pt x="78" y="347"/>
                    <a:pt x="4" y="23"/>
                  </a:cubicBezTo>
                  <a:lnTo>
                    <a:pt x="4" y="23"/>
                  </a:lnTo>
                  <a:cubicBezTo>
                    <a:pt x="42" y="343"/>
                    <a:pt x="545" y="3891"/>
                    <a:pt x="3709" y="3891"/>
                  </a:cubicBezTo>
                  <a:cubicBezTo>
                    <a:pt x="6882" y="3891"/>
                    <a:pt x="7407" y="323"/>
                    <a:pt x="7445" y="21"/>
                  </a:cubicBezTo>
                  <a:close/>
                </a:path>
              </a:pathLst>
            </a:custGeom>
            <a:solidFill>
              <a:srgbClr val="ACC2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2"/>
            <p:cNvSpPr/>
            <p:nvPr/>
          </p:nvSpPr>
          <p:spPr>
            <a:xfrm>
              <a:off x="4956275" y="2475250"/>
              <a:ext cx="186200" cy="30425"/>
            </a:xfrm>
            <a:custGeom>
              <a:avLst/>
              <a:gdLst/>
              <a:ahLst/>
              <a:cxnLst/>
              <a:rect l="l" t="t" r="r" b="b"/>
              <a:pathLst>
                <a:path w="7448" h="1217" extrusionOk="0">
                  <a:moveTo>
                    <a:pt x="3709" y="1"/>
                  </a:moveTo>
                  <a:cubicBezTo>
                    <a:pt x="1673" y="1"/>
                    <a:pt x="1" y="244"/>
                    <a:pt x="1" y="608"/>
                  </a:cubicBezTo>
                  <a:cubicBezTo>
                    <a:pt x="1" y="943"/>
                    <a:pt x="1673" y="1216"/>
                    <a:pt x="3709" y="1216"/>
                  </a:cubicBezTo>
                  <a:cubicBezTo>
                    <a:pt x="5776" y="1216"/>
                    <a:pt x="7448" y="943"/>
                    <a:pt x="7448" y="608"/>
                  </a:cubicBezTo>
                  <a:cubicBezTo>
                    <a:pt x="7448" y="244"/>
                    <a:pt x="5776" y="1"/>
                    <a:pt x="3709" y="1"/>
                  </a:cubicBezTo>
                  <a:close/>
                </a:path>
              </a:pathLst>
            </a:custGeom>
            <a:solidFill>
              <a:srgbClr val="ACC2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2"/>
            <p:cNvSpPr/>
            <p:nvPr/>
          </p:nvSpPr>
          <p:spPr>
            <a:xfrm>
              <a:off x="4972250" y="2506400"/>
              <a:ext cx="154275" cy="73750"/>
            </a:xfrm>
            <a:custGeom>
              <a:avLst/>
              <a:gdLst/>
              <a:ahLst/>
              <a:cxnLst/>
              <a:rect l="l" t="t" r="r" b="b"/>
              <a:pathLst>
                <a:path w="6171" h="2950" extrusionOk="0">
                  <a:moveTo>
                    <a:pt x="0" y="1"/>
                  </a:moveTo>
                  <a:cubicBezTo>
                    <a:pt x="0" y="8"/>
                    <a:pt x="1" y="15"/>
                    <a:pt x="3" y="22"/>
                  </a:cubicBezTo>
                  <a:lnTo>
                    <a:pt x="3" y="22"/>
                  </a:lnTo>
                  <a:cubicBezTo>
                    <a:pt x="1" y="8"/>
                    <a:pt x="0" y="1"/>
                    <a:pt x="0" y="1"/>
                  </a:cubicBezTo>
                  <a:close/>
                  <a:moveTo>
                    <a:pt x="6171" y="1"/>
                  </a:moveTo>
                  <a:lnTo>
                    <a:pt x="6171" y="1"/>
                  </a:lnTo>
                  <a:cubicBezTo>
                    <a:pt x="6171" y="1"/>
                    <a:pt x="6170" y="9"/>
                    <a:pt x="6167" y="23"/>
                  </a:cubicBezTo>
                  <a:lnTo>
                    <a:pt x="6167" y="23"/>
                  </a:lnTo>
                  <a:cubicBezTo>
                    <a:pt x="6169" y="16"/>
                    <a:pt x="6171" y="8"/>
                    <a:pt x="6171" y="1"/>
                  </a:cubicBezTo>
                  <a:close/>
                  <a:moveTo>
                    <a:pt x="3" y="22"/>
                  </a:moveTo>
                  <a:cubicBezTo>
                    <a:pt x="39" y="286"/>
                    <a:pt x="470" y="2949"/>
                    <a:pt x="3070" y="2949"/>
                  </a:cubicBezTo>
                  <a:cubicBezTo>
                    <a:pt x="5665" y="2949"/>
                    <a:pt x="6127" y="297"/>
                    <a:pt x="6167" y="23"/>
                  </a:cubicBezTo>
                  <a:lnTo>
                    <a:pt x="6167" y="23"/>
                  </a:lnTo>
                  <a:cubicBezTo>
                    <a:pt x="6094" y="284"/>
                    <a:pt x="4754" y="457"/>
                    <a:pt x="3070" y="457"/>
                  </a:cubicBezTo>
                  <a:cubicBezTo>
                    <a:pt x="1412" y="457"/>
                    <a:pt x="71" y="284"/>
                    <a:pt x="3" y="22"/>
                  </a:cubicBezTo>
                  <a:close/>
                </a:path>
              </a:pathLst>
            </a:custGeom>
            <a:solidFill>
              <a:srgbClr val="9E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2"/>
            <p:cNvSpPr/>
            <p:nvPr/>
          </p:nvSpPr>
          <p:spPr>
            <a:xfrm>
              <a:off x="4972250" y="2495000"/>
              <a:ext cx="154275" cy="22825"/>
            </a:xfrm>
            <a:custGeom>
              <a:avLst/>
              <a:gdLst/>
              <a:ahLst/>
              <a:cxnLst/>
              <a:rect l="l" t="t" r="r" b="b"/>
              <a:pathLst>
                <a:path w="6171" h="913" extrusionOk="0">
                  <a:moveTo>
                    <a:pt x="3070" y="1"/>
                  </a:moveTo>
                  <a:cubicBezTo>
                    <a:pt x="1368" y="1"/>
                    <a:pt x="0" y="183"/>
                    <a:pt x="0" y="457"/>
                  </a:cubicBezTo>
                  <a:cubicBezTo>
                    <a:pt x="0" y="700"/>
                    <a:pt x="1368" y="913"/>
                    <a:pt x="3070" y="913"/>
                  </a:cubicBezTo>
                  <a:cubicBezTo>
                    <a:pt x="4772" y="913"/>
                    <a:pt x="6171" y="700"/>
                    <a:pt x="6171" y="457"/>
                  </a:cubicBezTo>
                  <a:cubicBezTo>
                    <a:pt x="6171" y="183"/>
                    <a:pt x="4772" y="1"/>
                    <a:pt x="3070" y="1"/>
                  </a:cubicBezTo>
                  <a:close/>
                </a:path>
              </a:pathLst>
            </a:custGeom>
            <a:solidFill>
              <a:srgbClr val="FF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2"/>
            <p:cNvSpPr/>
            <p:nvPr/>
          </p:nvSpPr>
          <p:spPr>
            <a:xfrm>
              <a:off x="5009475" y="2499575"/>
              <a:ext cx="110975" cy="88175"/>
            </a:xfrm>
            <a:custGeom>
              <a:avLst/>
              <a:gdLst/>
              <a:ahLst/>
              <a:cxnLst/>
              <a:rect l="l" t="t" r="r" b="b"/>
              <a:pathLst>
                <a:path w="4439" h="3527" extrusionOk="0">
                  <a:moveTo>
                    <a:pt x="4438" y="0"/>
                  </a:moveTo>
                  <a:lnTo>
                    <a:pt x="4438" y="0"/>
                  </a:lnTo>
                  <a:cubicBezTo>
                    <a:pt x="3982" y="91"/>
                    <a:pt x="3344" y="152"/>
                    <a:pt x="2615" y="183"/>
                  </a:cubicBezTo>
                  <a:cubicBezTo>
                    <a:pt x="2341" y="1186"/>
                    <a:pt x="1672" y="2462"/>
                    <a:pt x="1" y="3161"/>
                  </a:cubicBezTo>
                  <a:cubicBezTo>
                    <a:pt x="457" y="3374"/>
                    <a:pt x="973" y="3526"/>
                    <a:pt x="1581" y="3526"/>
                  </a:cubicBezTo>
                  <a:cubicBezTo>
                    <a:pt x="2645" y="3526"/>
                    <a:pt x="3466" y="3131"/>
                    <a:pt x="3982" y="2553"/>
                  </a:cubicBezTo>
                  <a:cubicBezTo>
                    <a:pt x="4256" y="1672"/>
                    <a:pt x="4438" y="790"/>
                    <a:pt x="44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2"/>
            <p:cNvSpPr/>
            <p:nvPr/>
          </p:nvSpPr>
          <p:spPr>
            <a:xfrm>
              <a:off x="4954000" y="2472200"/>
              <a:ext cx="190000" cy="34225"/>
            </a:xfrm>
            <a:custGeom>
              <a:avLst/>
              <a:gdLst/>
              <a:ahLst/>
              <a:cxnLst/>
              <a:rect l="l" t="t" r="r" b="b"/>
              <a:pathLst>
                <a:path w="7600" h="1369" extrusionOk="0">
                  <a:moveTo>
                    <a:pt x="3800" y="183"/>
                  </a:moveTo>
                  <a:cubicBezTo>
                    <a:pt x="6049" y="183"/>
                    <a:pt x="7448" y="487"/>
                    <a:pt x="7448" y="730"/>
                  </a:cubicBezTo>
                  <a:cubicBezTo>
                    <a:pt x="7448" y="943"/>
                    <a:pt x="6049" y="1247"/>
                    <a:pt x="3800" y="1247"/>
                  </a:cubicBezTo>
                  <a:cubicBezTo>
                    <a:pt x="1521" y="1247"/>
                    <a:pt x="153" y="943"/>
                    <a:pt x="153" y="730"/>
                  </a:cubicBezTo>
                  <a:cubicBezTo>
                    <a:pt x="153" y="487"/>
                    <a:pt x="1581" y="183"/>
                    <a:pt x="3800" y="183"/>
                  </a:cubicBezTo>
                  <a:close/>
                  <a:moveTo>
                    <a:pt x="3800" y="1"/>
                  </a:moveTo>
                  <a:cubicBezTo>
                    <a:pt x="2280" y="1"/>
                    <a:pt x="1" y="183"/>
                    <a:pt x="1" y="670"/>
                  </a:cubicBezTo>
                  <a:cubicBezTo>
                    <a:pt x="1" y="1186"/>
                    <a:pt x="2280" y="1369"/>
                    <a:pt x="3800" y="1369"/>
                  </a:cubicBezTo>
                  <a:cubicBezTo>
                    <a:pt x="5320" y="1369"/>
                    <a:pt x="7569" y="1217"/>
                    <a:pt x="7600" y="670"/>
                  </a:cubicBezTo>
                  <a:cubicBezTo>
                    <a:pt x="7600" y="183"/>
                    <a:pt x="5320" y="1"/>
                    <a:pt x="38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2"/>
            <p:cNvSpPr/>
            <p:nvPr/>
          </p:nvSpPr>
          <p:spPr>
            <a:xfrm>
              <a:off x="4978325" y="2526925"/>
              <a:ext cx="191525" cy="136800"/>
            </a:xfrm>
            <a:custGeom>
              <a:avLst/>
              <a:gdLst/>
              <a:ahLst/>
              <a:cxnLst/>
              <a:rect l="l" t="t" r="r" b="b"/>
              <a:pathLst>
                <a:path w="7661" h="5472" extrusionOk="0">
                  <a:moveTo>
                    <a:pt x="6140" y="0"/>
                  </a:moveTo>
                  <a:cubicBezTo>
                    <a:pt x="6140" y="0"/>
                    <a:pt x="3101" y="1429"/>
                    <a:pt x="851" y="1125"/>
                  </a:cubicBezTo>
                  <a:cubicBezTo>
                    <a:pt x="851" y="1125"/>
                    <a:pt x="0" y="1794"/>
                    <a:pt x="1125" y="2402"/>
                  </a:cubicBezTo>
                  <a:cubicBezTo>
                    <a:pt x="1125" y="2402"/>
                    <a:pt x="548" y="3405"/>
                    <a:pt x="1672" y="3861"/>
                  </a:cubicBezTo>
                  <a:cubicBezTo>
                    <a:pt x="1915" y="5472"/>
                    <a:pt x="6080" y="5259"/>
                    <a:pt x="6870" y="2736"/>
                  </a:cubicBezTo>
                  <a:cubicBezTo>
                    <a:pt x="7660" y="244"/>
                    <a:pt x="6140" y="0"/>
                    <a:pt x="6140" y="0"/>
                  </a:cubicBezTo>
                  <a:close/>
                </a:path>
              </a:pathLst>
            </a:custGeom>
            <a:solidFill>
              <a:srgbClr val="FF9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2"/>
            <p:cNvSpPr/>
            <p:nvPr/>
          </p:nvSpPr>
          <p:spPr>
            <a:xfrm>
              <a:off x="5005675" y="2586200"/>
              <a:ext cx="58550" cy="8375"/>
            </a:xfrm>
            <a:custGeom>
              <a:avLst/>
              <a:gdLst/>
              <a:ahLst/>
              <a:cxnLst/>
              <a:rect l="l" t="t" r="r" b="b"/>
              <a:pathLst>
                <a:path w="2342" h="335" fill="none" extrusionOk="0">
                  <a:moveTo>
                    <a:pt x="1" y="31"/>
                  </a:moveTo>
                  <a:cubicBezTo>
                    <a:pt x="1" y="31"/>
                    <a:pt x="1429" y="335"/>
                    <a:pt x="2341" y="0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2"/>
            <p:cNvSpPr/>
            <p:nvPr/>
          </p:nvSpPr>
          <p:spPr>
            <a:xfrm>
              <a:off x="5020125" y="2621150"/>
              <a:ext cx="62325" cy="14450"/>
            </a:xfrm>
            <a:custGeom>
              <a:avLst/>
              <a:gdLst/>
              <a:ahLst/>
              <a:cxnLst/>
              <a:rect l="l" t="t" r="r" b="b"/>
              <a:pathLst>
                <a:path w="2493" h="578" fill="none" extrusionOk="0">
                  <a:moveTo>
                    <a:pt x="0" y="122"/>
                  </a:moveTo>
                  <a:cubicBezTo>
                    <a:pt x="0" y="122"/>
                    <a:pt x="1429" y="578"/>
                    <a:pt x="2493" y="0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2"/>
            <p:cNvSpPr/>
            <p:nvPr/>
          </p:nvSpPr>
          <p:spPr>
            <a:xfrm>
              <a:off x="4553550" y="2324800"/>
              <a:ext cx="205200" cy="660350"/>
            </a:xfrm>
            <a:custGeom>
              <a:avLst/>
              <a:gdLst/>
              <a:ahLst/>
              <a:cxnLst/>
              <a:rect l="l" t="t" r="r" b="b"/>
              <a:pathLst>
                <a:path w="8208" h="26414" extrusionOk="0">
                  <a:moveTo>
                    <a:pt x="2341" y="1246"/>
                  </a:moveTo>
                  <a:cubicBezTo>
                    <a:pt x="2341" y="1246"/>
                    <a:pt x="1216" y="8389"/>
                    <a:pt x="426" y="16201"/>
                  </a:cubicBezTo>
                  <a:cubicBezTo>
                    <a:pt x="0" y="20304"/>
                    <a:pt x="5867" y="26414"/>
                    <a:pt x="5867" y="26414"/>
                  </a:cubicBezTo>
                  <a:cubicBezTo>
                    <a:pt x="5867" y="26414"/>
                    <a:pt x="7660" y="26353"/>
                    <a:pt x="8085" y="22159"/>
                  </a:cubicBezTo>
                  <a:cubicBezTo>
                    <a:pt x="8207" y="21064"/>
                    <a:pt x="5684" y="16140"/>
                    <a:pt x="5684" y="16140"/>
                  </a:cubicBezTo>
                  <a:cubicBezTo>
                    <a:pt x="5684" y="16140"/>
                    <a:pt x="6687" y="0"/>
                    <a:pt x="2341" y="1246"/>
                  </a:cubicBezTo>
                  <a:close/>
                </a:path>
              </a:pathLst>
            </a:custGeom>
            <a:solidFill>
              <a:srgbClr val="FF96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2"/>
            <p:cNvSpPr/>
            <p:nvPr/>
          </p:nvSpPr>
          <p:spPr>
            <a:xfrm>
              <a:off x="4571775" y="2354250"/>
              <a:ext cx="147250" cy="379725"/>
            </a:xfrm>
            <a:custGeom>
              <a:avLst/>
              <a:gdLst/>
              <a:ahLst/>
              <a:cxnLst/>
              <a:rect l="l" t="t" r="r" b="b"/>
              <a:pathLst>
                <a:path w="5890" h="15189" extrusionOk="0">
                  <a:moveTo>
                    <a:pt x="2073" y="0"/>
                  </a:moveTo>
                  <a:cubicBezTo>
                    <a:pt x="1926" y="0"/>
                    <a:pt x="1773" y="22"/>
                    <a:pt x="1612" y="68"/>
                  </a:cubicBezTo>
                  <a:cubicBezTo>
                    <a:pt x="1612" y="68"/>
                    <a:pt x="761" y="5661"/>
                    <a:pt x="1" y="12379"/>
                  </a:cubicBezTo>
                  <a:cubicBezTo>
                    <a:pt x="1192" y="14741"/>
                    <a:pt x="2841" y="15188"/>
                    <a:pt x="3918" y="15188"/>
                  </a:cubicBezTo>
                  <a:cubicBezTo>
                    <a:pt x="4573" y="15188"/>
                    <a:pt x="5016" y="15023"/>
                    <a:pt x="5016" y="15023"/>
                  </a:cubicBezTo>
                  <a:cubicBezTo>
                    <a:pt x="5016" y="15023"/>
                    <a:pt x="5890" y="0"/>
                    <a:pt x="2073" y="0"/>
                  </a:cubicBezTo>
                  <a:close/>
                </a:path>
              </a:pathLst>
            </a:custGeom>
            <a:solidFill>
              <a:srgbClr val="000000">
                <a:alpha val="20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2"/>
            <p:cNvSpPr/>
            <p:nvPr/>
          </p:nvSpPr>
          <p:spPr>
            <a:xfrm>
              <a:off x="4542900" y="2352800"/>
              <a:ext cx="214700" cy="353475"/>
            </a:xfrm>
            <a:custGeom>
              <a:avLst/>
              <a:gdLst/>
              <a:ahLst/>
              <a:cxnLst/>
              <a:rect l="l" t="t" r="r" b="b"/>
              <a:pathLst>
                <a:path w="8588" h="14139" extrusionOk="0">
                  <a:moveTo>
                    <a:pt x="3628" y="0"/>
                  </a:moveTo>
                  <a:cubicBezTo>
                    <a:pt x="3360" y="0"/>
                    <a:pt x="3074" y="41"/>
                    <a:pt x="2767" y="126"/>
                  </a:cubicBezTo>
                  <a:lnTo>
                    <a:pt x="1" y="10522"/>
                  </a:lnTo>
                  <a:cubicBezTo>
                    <a:pt x="1" y="10522"/>
                    <a:pt x="1017" y="14138"/>
                    <a:pt x="5218" y="14138"/>
                  </a:cubicBezTo>
                  <a:cubicBezTo>
                    <a:pt x="5780" y="14138"/>
                    <a:pt x="6400" y="14073"/>
                    <a:pt x="7083" y="13926"/>
                  </a:cubicBezTo>
                  <a:cubicBezTo>
                    <a:pt x="7083" y="13926"/>
                    <a:pt x="8588" y="0"/>
                    <a:pt x="36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2"/>
            <p:cNvSpPr/>
            <p:nvPr/>
          </p:nvSpPr>
          <p:spPr>
            <a:xfrm>
              <a:off x="4542150" y="2552000"/>
              <a:ext cx="181625" cy="154800"/>
            </a:xfrm>
            <a:custGeom>
              <a:avLst/>
              <a:gdLst/>
              <a:ahLst/>
              <a:cxnLst/>
              <a:rect l="l" t="t" r="r" b="b"/>
              <a:pathLst>
                <a:path w="7265" h="6192" extrusionOk="0">
                  <a:moveTo>
                    <a:pt x="669" y="0"/>
                  </a:moveTo>
                  <a:lnTo>
                    <a:pt x="0" y="2554"/>
                  </a:lnTo>
                  <a:cubicBezTo>
                    <a:pt x="0" y="2554"/>
                    <a:pt x="999" y="6191"/>
                    <a:pt x="5225" y="6191"/>
                  </a:cubicBezTo>
                  <a:cubicBezTo>
                    <a:pt x="5777" y="6191"/>
                    <a:pt x="6384" y="6129"/>
                    <a:pt x="7052" y="5988"/>
                  </a:cubicBezTo>
                  <a:cubicBezTo>
                    <a:pt x="7052" y="5988"/>
                    <a:pt x="7174" y="4894"/>
                    <a:pt x="7265" y="3344"/>
                  </a:cubicBezTo>
                  <a:lnTo>
                    <a:pt x="7265" y="3344"/>
                  </a:lnTo>
                  <a:cubicBezTo>
                    <a:pt x="6745" y="3467"/>
                    <a:pt x="6257" y="3524"/>
                    <a:pt x="5798" y="3524"/>
                  </a:cubicBezTo>
                  <a:cubicBezTo>
                    <a:pt x="3308" y="3524"/>
                    <a:pt x="1696" y="1849"/>
                    <a:pt x="6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2"/>
            <p:cNvSpPr/>
            <p:nvPr/>
          </p:nvSpPr>
          <p:spPr>
            <a:xfrm>
              <a:off x="4645500" y="2714625"/>
              <a:ext cx="51675" cy="25100"/>
            </a:xfrm>
            <a:custGeom>
              <a:avLst/>
              <a:gdLst/>
              <a:ahLst/>
              <a:cxnLst/>
              <a:rect l="l" t="t" r="r" b="b"/>
              <a:pathLst>
                <a:path w="2067" h="1004" fill="none" extrusionOk="0">
                  <a:moveTo>
                    <a:pt x="0" y="1003"/>
                  </a:moveTo>
                  <a:lnTo>
                    <a:pt x="2067" y="608"/>
                  </a:lnTo>
                  <a:cubicBezTo>
                    <a:pt x="2067" y="608"/>
                    <a:pt x="1520" y="0"/>
                    <a:pt x="426" y="304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2"/>
            <p:cNvSpPr/>
            <p:nvPr/>
          </p:nvSpPr>
          <p:spPr>
            <a:xfrm>
              <a:off x="4612050" y="2340000"/>
              <a:ext cx="101850" cy="120850"/>
            </a:xfrm>
            <a:custGeom>
              <a:avLst/>
              <a:gdLst/>
              <a:ahLst/>
              <a:cxnLst/>
              <a:rect l="l" t="t" r="r" b="b"/>
              <a:pathLst>
                <a:path w="4074" h="4834" fill="none" extrusionOk="0">
                  <a:moveTo>
                    <a:pt x="4074" y="4833"/>
                  </a:moveTo>
                  <a:cubicBezTo>
                    <a:pt x="3557" y="2097"/>
                    <a:pt x="2372" y="0"/>
                    <a:pt x="1" y="638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2"/>
            <p:cNvSpPr/>
            <p:nvPr/>
          </p:nvSpPr>
          <p:spPr>
            <a:xfrm>
              <a:off x="4719950" y="2532250"/>
              <a:ext cx="9150" cy="169475"/>
            </a:xfrm>
            <a:custGeom>
              <a:avLst/>
              <a:gdLst/>
              <a:ahLst/>
              <a:cxnLst/>
              <a:rect l="l" t="t" r="r" b="b"/>
              <a:pathLst>
                <a:path w="366" h="6779" fill="none" extrusionOk="0">
                  <a:moveTo>
                    <a:pt x="1" y="6778"/>
                  </a:moveTo>
                  <a:cubicBezTo>
                    <a:pt x="1" y="6778"/>
                    <a:pt x="366" y="3405"/>
                    <a:pt x="153" y="0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2"/>
            <p:cNvSpPr/>
            <p:nvPr/>
          </p:nvSpPr>
          <p:spPr>
            <a:xfrm>
              <a:off x="4697150" y="2729825"/>
              <a:ext cx="59300" cy="149700"/>
            </a:xfrm>
            <a:custGeom>
              <a:avLst/>
              <a:gdLst/>
              <a:ahLst/>
              <a:cxnLst/>
              <a:rect l="l" t="t" r="r" b="b"/>
              <a:pathLst>
                <a:path w="2372" h="5988" fill="none" extrusionOk="0">
                  <a:moveTo>
                    <a:pt x="1" y="0"/>
                  </a:moveTo>
                  <a:cubicBezTo>
                    <a:pt x="1" y="0"/>
                    <a:pt x="2038" y="3830"/>
                    <a:pt x="2372" y="5988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2" name="Google Shape;432;p42"/>
          <p:cNvGrpSpPr/>
          <p:nvPr/>
        </p:nvGrpSpPr>
        <p:grpSpPr>
          <a:xfrm>
            <a:off x="6850277" y="251593"/>
            <a:ext cx="2293713" cy="1863322"/>
            <a:chOff x="6850277" y="251593"/>
            <a:chExt cx="2293713" cy="1863322"/>
          </a:xfrm>
        </p:grpSpPr>
        <p:sp>
          <p:nvSpPr>
            <p:cNvPr id="433" name="Google Shape;433;p42"/>
            <p:cNvSpPr/>
            <p:nvPr/>
          </p:nvSpPr>
          <p:spPr>
            <a:xfrm flipH="1">
              <a:off x="6850277" y="251593"/>
              <a:ext cx="2293713" cy="1755722"/>
            </a:xfrm>
            <a:custGeom>
              <a:avLst/>
              <a:gdLst/>
              <a:ahLst/>
              <a:cxnLst/>
              <a:rect l="l" t="t" r="r" b="b"/>
              <a:pathLst>
                <a:path w="77753" h="59516" fill="none" extrusionOk="0">
                  <a:moveTo>
                    <a:pt x="0" y="21430"/>
                  </a:moveTo>
                  <a:cubicBezTo>
                    <a:pt x="3313" y="17144"/>
                    <a:pt x="13314" y="19029"/>
                    <a:pt x="10852" y="33679"/>
                  </a:cubicBezTo>
                  <a:cubicBezTo>
                    <a:pt x="10152" y="37722"/>
                    <a:pt x="6748" y="51947"/>
                    <a:pt x="15958" y="55351"/>
                  </a:cubicBezTo>
                  <a:cubicBezTo>
                    <a:pt x="27478" y="59515"/>
                    <a:pt x="36354" y="46871"/>
                    <a:pt x="30791" y="39941"/>
                  </a:cubicBezTo>
                  <a:cubicBezTo>
                    <a:pt x="28967" y="37661"/>
                    <a:pt x="24074" y="39242"/>
                    <a:pt x="26049" y="44713"/>
                  </a:cubicBezTo>
                  <a:cubicBezTo>
                    <a:pt x="27235" y="48056"/>
                    <a:pt x="31156" y="50670"/>
                    <a:pt x="36445" y="50549"/>
                  </a:cubicBezTo>
                  <a:cubicBezTo>
                    <a:pt x="60913" y="49971"/>
                    <a:pt x="59941" y="7387"/>
                    <a:pt x="77752" y="1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2"/>
            <p:cNvSpPr/>
            <p:nvPr/>
          </p:nvSpPr>
          <p:spPr>
            <a:xfrm flipH="1">
              <a:off x="6850277" y="359193"/>
              <a:ext cx="2293713" cy="1755722"/>
            </a:xfrm>
            <a:custGeom>
              <a:avLst/>
              <a:gdLst/>
              <a:ahLst/>
              <a:cxnLst/>
              <a:rect l="l" t="t" r="r" b="b"/>
              <a:pathLst>
                <a:path w="77753" h="59516" fill="none" extrusionOk="0">
                  <a:moveTo>
                    <a:pt x="0" y="21430"/>
                  </a:moveTo>
                  <a:cubicBezTo>
                    <a:pt x="3313" y="17144"/>
                    <a:pt x="13314" y="19029"/>
                    <a:pt x="10852" y="33679"/>
                  </a:cubicBezTo>
                  <a:cubicBezTo>
                    <a:pt x="10152" y="37722"/>
                    <a:pt x="6748" y="51947"/>
                    <a:pt x="15958" y="55351"/>
                  </a:cubicBezTo>
                  <a:cubicBezTo>
                    <a:pt x="27478" y="59515"/>
                    <a:pt x="36354" y="46871"/>
                    <a:pt x="30791" y="39941"/>
                  </a:cubicBezTo>
                  <a:cubicBezTo>
                    <a:pt x="28967" y="37661"/>
                    <a:pt x="24074" y="39242"/>
                    <a:pt x="26049" y="44713"/>
                  </a:cubicBezTo>
                  <a:cubicBezTo>
                    <a:pt x="27235" y="48056"/>
                    <a:pt x="31156" y="50670"/>
                    <a:pt x="36445" y="50549"/>
                  </a:cubicBezTo>
                  <a:cubicBezTo>
                    <a:pt x="60913" y="49971"/>
                    <a:pt x="59941" y="7387"/>
                    <a:pt x="77752" y="1"/>
                  </a:cubicBezTo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04CC6B6-C8B6-B844-8D52-9BD8E8916AEF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2420546" y="206282"/>
            <a:ext cx="5516883" cy="838459"/>
          </a:xfrm>
        </p:spPr>
        <p:txBody>
          <a:bodyPr/>
          <a:lstStyle/>
          <a:p>
            <a:r>
              <a:rPr lang="ru-RU" sz="4800" dirty="0">
                <a:solidFill>
                  <a:schemeClr val="bg1"/>
                </a:solidFill>
                <a:latin typeface="Arial Nova Cond" panose="020B0506020202020204" pitchFamily="34" charset="0"/>
              </a:rPr>
              <a:t>Актуальность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603DB5-B93C-A9BC-6C4A-E26D5AB39680}"/>
              </a:ext>
            </a:extLst>
          </p:cNvPr>
          <p:cNvSpPr txBox="1"/>
          <p:nvPr/>
        </p:nvSpPr>
        <p:spPr>
          <a:xfrm>
            <a:off x="5228250" y="1264402"/>
            <a:ext cx="36124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b="1" dirty="0">
                <a:solidFill>
                  <a:schemeClr val="bg1"/>
                </a:solidFill>
                <a:latin typeface="Arial Nova Cond" panose="020B0506020202020204" pitchFamily="34" charset="0"/>
                <a:ea typeface="Bahnschrift Condensed" panose="02000000000000000000" pitchFamily="2" charset="0"/>
              </a:rPr>
              <a:t>Агрессия в подростковом возрасте актуальна, поскольку это распространенная поведенческая проблема на этом этапе развития. Она может повлиять на социальные отношения, успеваемость и общее благополучие.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1" name="Google Shape;601;p46"/>
          <p:cNvGrpSpPr/>
          <p:nvPr/>
        </p:nvGrpSpPr>
        <p:grpSpPr>
          <a:xfrm rot="5400000">
            <a:off x="6080156" y="2321321"/>
            <a:ext cx="3203039" cy="1257237"/>
            <a:chOff x="808025" y="858200"/>
            <a:chExt cx="6001573" cy="2355700"/>
          </a:xfrm>
        </p:grpSpPr>
        <p:sp>
          <p:nvSpPr>
            <p:cNvPr id="602" name="Google Shape;602;p46"/>
            <p:cNvSpPr/>
            <p:nvPr/>
          </p:nvSpPr>
          <p:spPr>
            <a:xfrm>
              <a:off x="808025" y="858200"/>
              <a:ext cx="4217425" cy="2355700"/>
            </a:xfrm>
            <a:custGeom>
              <a:avLst/>
              <a:gdLst/>
              <a:ahLst/>
              <a:cxnLst/>
              <a:rect l="l" t="t" r="r" b="b"/>
              <a:pathLst>
                <a:path w="168697" h="94228" fill="none" extrusionOk="0">
                  <a:moveTo>
                    <a:pt x="168697" y="20639"/>
                  </a:moveTo>
                  <a:cubicBezTo>
                    <a:pt x="147390" y="18937"/>
                    <a:pt x="112647" y="35168"/>
                    <a:pt x="100124" y="35168"/>
                  </a:cubicBezTo>
                  <a:cubicBezTo>
                    <a:pt x="87632" y="35168"/>
                    <a:pt x="71704" y="21794"/>
                    <a:pt x="49819" y="46020"/>
                  </a:cubicBezTo>
                  <a:cubicBezTo>
                    <a:pt x="27934" y="70215"/>
                    <a:pt x="3223" y="66537"/>
                    <a:pt x="6992" y="51096"/>
                  </a:cubicBezTo>
                  <a:cubicBezTo>
                    <a:pt x="10761" y="35685"/>
                    <a:pt x="36719" y="38603"/>
                    <a:pt x="55473" y="56415"/>
                  </a:cubicBezTo>
                  <a:cubicBezTo>
                    <a:pt x="74257" y="74257"/>
                    <a:pt x="107571" y="62160"/>
                    <a:pt x="85230" y="52160"/>
                  </a:cubicBezTo>
                  <a:cubicBezTo>
                    <a:pt x="62889" y="42190"/>
                    <a:pt x="56658" y="70215"/>
                    <a:pt x="67114" y="69181"/>
                  </a:cubicBezTo>
                  <a:cubicBezTo>
                    <a:pt x="77540" y="68178"/>
                    <a:pt x="85504" y="49606"/>
                    <a:pt x="68087" y="30518"/>
                  </a:cubicBezTo>
                  <a:cubicBezTo>
                    <a:pt x="50701" y="11399"/>
                    <a:pt x="31400" y="32402"/>
                    <a:pt x="46020" y="39849"/>
                  </a:cubicBezTo>
                  <a:cubicBezTo>
                    <a:pt x="60640" y="47296"/>
                    <a:pt x="67449" y="1673"/>
                    <a:pt x="42494" y="5989"/>
                  </a:cubicBezTo>
                  <a:cubicBezTo>
                    <a:pt x="17509" y="10335"/>
                    <a:pt x="26719" y="43466"/>
                    <a:pt x="33132" y="37083"/>
                  </a:cubicBezTo>
                  <a:cubicBezTo>
                    <a:pt x="39546" y="30700"/>
                    <a:pt x="23527" y="17144"/>
                    <a:pt x="15472" y="21247"/>
                  </a:cubicBezTo>
                  <a:cubicBezTo>
                    <a:pt x="7417" y="25351"/>
                    <a:pt x="4226" y="35412"/>
                    <a:pt x="16749" y="49606"/>
                  </a:cubicBezTo>
                  <a:cubicBezTo>
                    <a:pt x="29272" y="63831"/>
                    <a:pt x="48360" y="64470"/>
                    <a:pt x="44257" y="76658"/>
                  </a:cubicBezTo>
                  <a:cubicBezTo>
                    <a:pt x="40154" y="88877"/>
                    <a:pt x="17813" y="81035"/>
                    <a:pt x="36719" y="69181"/>
                  </a:cubicBezTo>
                  <a:cubicBezTo>
                    <a:pt x="55595" y="57327"/>
                    <a:pt x="67054" y="89516"/>
                    <a:pt x="51400" y="91856"/>
                  </a:cubicBezTo>
                  <a:cubicBezTo>
                    <a:pt x="35807" y="94227"/>
                    <a:pt x="1" y="75534"/>
                    <a:pt x="29059" y="37752"/>
                  </a:cubicBezTo>
                  <a:cubicBezTo>
                    <a:pt x="58148" y="1"/>
                    <a:pt x="101218" y="37114"/>
                    <a:pt x="78087" y="51795"/>
                  </a:cubicBezTo>
                  <a:cubicBezTo>
                    <a:pt x="54956" y="66445"/>
                    <a:pt x="44105" y="29059"/>
                    <a:pt x="58543" y="31430"/>
                  </a:cubicBezTo>
                  <a:cubicBezTo>
                    <a:pt x="72981" y="33740"/>
                    <a:pt x="74713" y="64470"/>
                    <a:pt x="52616" y="66172"/>
                  </a:cubicBezTo>
                  <a:cubicBezTo>
                    <a:pt x="30518" y="67844"/>
                    <a:pt x="33314" y="46263"/>
                    <a:pt x="42524" y="48634"/>
                  </a:cubicBezTo>
                  <a:cubicBezTo>
                    <a:pt x="51704" y="50944"/>
                    <a:pt x="48421" y="68999"/>
                    <a:pt x="29941" y="65807"/>
                  </a:cubicBezTo>
                  <a:cubicBezTo>
                    <a:pt x="29941" y="65807"/>
                    <a:pt x="20336" y="64105"/>
                    <a:pt x="22737" y="57752"/>
                  </a:cubicBezTo>
                  <a:cubicBezTo>
                    <a:pt x="25108" y="51369"/>
                    <a:pt x="34743" y="54865"/>
                    <a:pt x="27539" y="69272"/>
                  </a:cubicBezTo>
                  <a:cubicBezTo>
                    <a:pt x="20336" y="83619"/>
                    <a:pt x="25989" y="89577"/>
                    <a:pt x="25989" y="89577"/>
                  </a:cubicBez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6"/>
            <p:cNvSpPr/>
            <p:nvPr/>
          </p:nvSpPr>
          <p:spPr>
            <a:xfrm>
              <a:off x="5020798" y="1372592"/>
              <a:ext cx="1788800" cy="980275"/>
            </a:xfrm>
            <a:custGeom>
              <a:avLst/>
              <a:gdLst/>
              <a:ahLst/>
              <a:cxnLst/>
              <a:rect l="l" t="t" r="r" b="b"/>
              <a:pathLst>
                <a:path w="71552" h="39211" fill="none" extrusionOk="0">
                  <a:moveTo>
                    <a:pt x="0" y="152"/>
                  </a:moveTo>
                  <a:cubicBezTo>
                    <a:pt x="4499" y="0"/>
                    <a:pt x="8633" y="7630"/>
                    <a:pt x="11824" y="19879"/>
                  </a:cubicBezTo>
                  <a:cubicBezTo>
                    <a:pt x="15016" y="32098"/>
                    <a:pt x="22736" y="39211"/>
                    <a:pt x="32767" y="34104"/>
                  </a:cubicBezTo>
                  <a:cubicBezTo>
                    <a:pt x="42797" y="29028"/>
                    <a:pt x="54834" y="8177"/>
                    <a:pt x="62858" y="5836"/>
                  </a:cubicBezTo>
                  <a:cubicBezTo>
                    <a:pt x="70853" y="3526"/>
                    <a:pt x="71552" y="12523"/>
                    <a:pt x="71552" y="12523"/>
                  </a:cubicBez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4" name="Google Shape;604;p4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u="sng" dirty="0">
                <a:latin typeface="Arial Nova Cond" panose="020B0506020202020204" pitchFamily="34" charset="0"/>
              </a:rPr>
              <a:t>Проблематика</a:t>
            </a:r>
            <a:endParaRPr u="sng" dirty="0">
              <a:latin typeface="Arial Nova Cond" panose="020B0506020202020204" pitchFamily="34" charset="0"/>
            </a:endParaRPr>
          </a:p>
        </p:txBody>
      </p:sp>
      <p:grpSp>
        <p:nvGrpSpPr>
          <p:cNvPr id="609" name="Google Shape;609;p46"/>
          <p:cNvGrpSpPr/>
          <p:nvPr/>
        </p:nvGrpSpPr>
        <p:grpSpPr>
          <a:xfrm rot="5400000">
            <a:off x="5987656" y="2274625"/>
            <a:ext cx="3203039" cy="1257237"/>
            <a:chOff x="808025" y="858200"/>
            <a:chExt cx="6001573" cy="2355700"/>
          </a:xfrm>
        </p:grpSpPr>
        <p:sp>
          <p:nvSpPr>
            <p:cNvPr id="610" name="Google Shape;610;p46"/>
            <p:cNvSpPr/>
            <p:nvPr/>
          </p:nvSpPr>
          <p:spPr>
            <a:xfrm>
              <a:off x="808025" y="858200"/>
              <a:ext cx="4217425" cy="2355700"/>
            </a:xfrm>
            <a:custGeom>
              <a:avLst/>
              <a:gdLst/>
              <a:ahLst/>
              <a:cxnLst/>
              <a:rect l="l" t="t" r="r" b="b"/>
              <a:pathLst>
                <a:path w="168697" h="94228" fill="none" extrusionOk="0">
                  <a:moveTo>
                    <a:pt x="168697" y="20639"/>
                  </a:moveTo>
                  <a:cubicBezTo>
                    <a:pt x="147390" y="18937"/>
                    <a:pt x="112647" y="35168"/>
                    <a:pt x="100124" y="35168"/>
                  </a:cubicBezTo>
                  <a:cubicBezTo>
                    <a:pt x="87632" y="35168"/>
                    <a:pt x="71704" y="21794"/>
                    <a:pt x="49819" y="46020"/>
                  </a:cubicBezTo>
                  <a:cubicBezTo>
                    <a:pt x="27934" y="70215"/>
                    <a:pt x="3223" y="66537"/>
                    <a:pt x="6992" y="51096"/>
                  </a:cubicBezTo>
                  <a:cubicBezTo>
                    <a:pt x="10761" y="35685"/>
                    <a:pt x="36719" y="38603"/>
                    <a:pt x="55473" y="56415"/>
                  </a:cubicBezTo>
                  <a:cubicBezTo>
                    <a:pt x="74257" y="74257"/>
                    <a:pt x="107571" y="62160"/>
                    <a:pt x="85230" y="52160"/>
                  </a:cubicBezTo>
                  <a:cubicBezTo>
                    <a:pt x="62889" y="42190"/>
                    <a:pt x="56658" y="70215"/>
                    <a:pt x="67114" y="69181"/>
                  </a:cubicBezTo>
                  <a:cubicBezTo>
                    <a:pt x="77540" y="68178"/>
                    <a:pt x="85504" y="49606"/>
                    <a:pt x="68087" y="30518"/>
                  </a:cubicBezTo>
                  <a:cubicBezTo>
                    <a:pt x="50701" y="11399"/>
                    <a:pt x="31400" y="32402"/>
                    <a:pt x="46020" y="39849"/>
                  </a:cubicBezTo>
                  <a:cubicBezTo>
                    <a:pt x="60640" y="47296"/>
                    <a:pt x="67449" y="1673"/>
                    <a:pt x="42494" y="5989"/>
                  </a:cubicBezTo>
                  <a:cubicBezTo>
                    <a:pt x="17509" y="10335"/>
                    <a:pt x="26719" y="43466"/>
                    <a:pt x="33132" y="37083"/>
                  </a:cubicBezTo>
                  <a:cubicBezTo>
                    <a:pt x="39546" y="30700"/>
                    <a:pt x="23527" y="17144"/>
                    <a:pt x="15472" y="21247"/>
                  </a:cubicBezTo>
                  <a:cubicBezTo>
                    <a:pt x="7417" y="25351"/>
                    <a:pt x="4226" y="35412"/>
                    <a:pt x="16749" y="49606"/>
                  </a:cubicBezTo>
                  <a:cubicBezTo>
                    <a:pt x="29272" y="63831"/>
                    <a:pt x="48360" y="64470"/>
                    <a:pt x="44257" y="76658"/>
                  </a:cubicBezTo>
                  <a:cubicBezTo>
                    <a:pt x="40154" y="88877"/>
                    <a:pt x="17813" y="81035"/>
                    <a:pt x="36719" y="69181"/>
                  </a:cubicBezTo>
                  <a:cubicBezTo>
                    <a:pt x="55595" y="57327"/>
                    <a:pt x="67054" y="89516"/>
                    <a:pt x="51400" y="91856"/>
                  </a:cubicBezTo>
                  <a:cubicBezTo>
                    <a:pt x="35807" y="94227"/>
                    <a:pt x="1" y="75534"/>
                    <a:pt x="29059" y="37752"/>
                  </a:cubicBezTo>
                  <a:cubicBezTo>
                    <a:pt x="58148" y="1"/>
                    <a:pt x="101218" y="37114"/>
                    <a:pt x="78087" y="51795"/>
                  </a:cubicBezTo>
                  <a:cubicBezTo>
                    <a:pt x="54956" y="66445"/>
                    <a:pt x="44105" y="29059"/>
                    <a:pt x="58543" y="31430"/>
                  </a:cubicBezTo>
                  <a:cubicBezTo>
                    <a:pt x="72981" y="33740"/>
                    <a:pt x="74713" y="64470"/>
                    <a:pt x="52616" y="66172"/>
                  </a:cubicBezTo>
                  <a:cubicBezTo>
                    <a:pt x="30518" y="67844"/>
                    <a:pt x="33314" y="46263"/>
                    <a:pt x="42524" y="48634"/>
                  </a:cubicBezTo>
                  <a:cubicBezTo>
                    <a:pt x="51704" y="50944"/>
                    <a:pt x="48421" y="68999"/>
                    <a:pt x="29941" y="65807"/>
                  </a:cubicBezTo>
                  <a:cubicBezTo>
                    <a:pt x="29941" y="65807"/>
                    <a:pt x="20336" y="64105"/>
                    <a:pt x="22737" y="57752"/>
                  </a:cubicBezTo>
                  <a:cubicBezTo>
                    <a:pt x="25108" y="51369"/>
                    <a:pt x="34743" y="54865"/>
                    <a:pt x="27539" y="69272"/>
                  </a:cubicBezTo>
                  <a:cubicBezTo>
                    <a:pt x="20336" y="83619"/>
                    <a:pt x="25989" y="89577"/>
                    <a:pt x="25989" y="89577"/>
                  </a:cubicBez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6"/>
            <p:cNvSpPr/>
            <p:nvPr/>
          </p:nvSpPr>
          <p:spPr>
            <a:xfrm>
              <a:off x="5020798" y="1372592"/>
              <a:ext cx="1788800" cy="980275"/>
            </a:xfrm>
            <a:custGeom>
              <a:avLst/>
              <a:gdLst/>
              <a:ahLst/>
              <a:cxnLst/>
              <a:rect l="l" t="t" r="r" b="b"/>
              <a:pathLst>
                <a:path w="71552" h="39211" fill="none" extrusionOk="0">
                  <a:moveTo>
                    <a:pt x="0" y="152"/>
                  </a:moveTo>
                  <a:cubicBezTo>
                    <a:pt x="4499" y="0"/>
                    <a:pt x="8633" y="7630"/>
                    <a:pt x="11824" y="19879"/>
                  </a:cubicBezTo>
                  <a:cubicBezTo>
                    <a:pt x="15016" y="32098"/>
                    <a:pt x="22736" y="39211"/>
                    <a:pt x="32767" y="34104"/>
                  </a:cubicBezTo>
                  <a:cubicBezTo>
                    <a:pt x="42797" y="29028"/>
                    <a:pt x="54834" y="8177"/>
                    <a:pt x="62858" y="5836"/>
                  </a:cubicBezTo>
                  <a:cubicBezTo>
                    <a:pt x="70853" y="3526"/>
                    <a:pt x="71552" y="12523"/>
                    <a:pt x="71552" y="12523"/>
                  </a:cubicBez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8" name="Google Shape;628;p46"/>
          <p:cNvGrpSpPr/>
          <p:nvPr/>
        </p:nvGrpSpPr>
        <p:grpSpPr>
          <a:xfrm>
            <a:off x="7298937" y="-383699"/>
            <a:ext cx="2003047" cy="1638727"/>
            <a:chOff x="7298937" y="-383699"/>
            <a:chExt cx="2003047" cy="1638727"/>
          </a:xfrm>
        </p:grpSpPr>
        <p:sp>
          <p:nvSpPr>
            <p:cNvPr id="629" name="Google Shape;629;p46"/>
            <p:cNvSpPr/>
            <p:nvPr/>
          </p:nvSpPr>
          <p:spPr>
            <a:xfrm rot="1731537">
              <a:off x="7441557" y="-78414"/>
              <a:ext cx="1517559" cy="981460"/>
            </a:xfrm>
            <a:custGeom>
              <a:avLst/>
              <a:gdLst/>
              <a:ahLst/>
              <a:cxnLst/>
              <a:rect l="l" t="t" r="r" b="b"/>
              <a:pathLst>
                <a:path w="30974" h="20032" fill="none" extrusionOk="0">
                  <a:moveTo>
                    <a:pt x="0" y="4317"/>
                  </a:moveTo>
                  <a:cubicBezTo>
                    <a:pt x="2402" y="1"/>
                    <a:pt x="11368" y="4712"/>
                    <a:pt x="10001" y="13041"/>
                  </a:cubicBezTo>
                  <a:cubicBezTo>
                    <a:pt x="9301" y="17235"/>
                    <a:pt x="6870" y="20032"/>
                    <a:pt x="4833" y="18937"/>
                  </a:cubicBezTo>
                  <a:cubicBezTo>
                    <a:pt x="2645" y="17843"/>
                    <a:pt x="4438" y="9454"/>
                    <a:pt x="12189" y="5837"/>
                  </a:cubicBezTo>
                  <a:cubicBezTo>
                    <a:pt x="23739" y="487"/>
                    <a:pt x="30974" y="8360"/>
                    <a:pt x="30974" y="16019"/>
                  </a:cubicBezTo>
                </a:path>
              </a:pathLst>
            </a:custGeom>
            <a:noFill/>
            <a:ln w="9875" cap="flat" cmpd="sng">
              <a:solidFill>
                <a:schemeClr val="l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46"/>
            <p:cNvSpPr/>
            <p:nvPr/>
          </p:nvSpPr>
          <p:spPr>
            <a:xfrm rot="1731537">
              <a:off x="7641804" y="-31718"/>
              <a:ext cx="1517559" cy="981460"/>
            </a:xfrm>
            <a:custGeom>
              <a:avLst/>
              <a:gdLst/>
              <a:ahLst/>
              <a:cxnLst/>
              <a:rect l="l" t="t" r="r" b="b"/>
              <a:pathLst>
                <a:path w="30974" h="20032" fill="none" extrusionOk="0">
                  <a:moveTo>
                    <a:pt x="0" y="4317"/>
                  </a:moveTo>
                  <a:cubicBezTo>
                    <a:pt x="2402" y="1"/>
                    <a:pt x="11368" y="4712"/>
                    <a:pt x="10001" y="13041"/>
                  </a:cubicBezTo>
                  <a:cubicBezTo>
                    <a:pt x="9301" y="17235"/>
                    <a:pt x="6870" y="20032"/>
                    <a:pt x="4833" y="18937"/>
                  </a:cubicBezTo>
                  <a:cubicBezTo>
                    <a:pt x="2645" y="17843"/>
                    <a:pt x="4438" y="9454"/>
                    <a:pt x="12189" y="5837"/>
                  </a:cubicBezTo>
                  <a:cubicBezTo>
                    <a:pt x="23739" y="487"/>
                    <a:pt x="30974" y="8360"/>
                    <a:pt x="30974" y="16019"/>
                  </a:cubicBezTo>
                </a:path>
              </a:pathLst>
            </a:custGeom>
            <a:noFill/>
            <a:ln w="9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1" name="Google Shape;631;p46"/>
          <p:cNvGrpSpPr/>
          <p:nvPr/>
        </p:nvGrpSpPr>
        <p:grpSpPr>
          <a:xfrm>
            <a:off x="-707360" y="-172218"/>
            <a:ext cx="3282151" cy="1424429"/>
            <a:chOff x="-707360" y="-172218"/>
            <a:chExt cx="3282151" cy="1424429"/>
          </a:xfrm>
        </p:grpSpPr>
        <p:sp>
          <p:nvSpPr>
            <p:cNvPr id="632" name="Google Shape;632;p46"/>
            <p:cNvSpPr/>
            <p:nvPr/>
          </p:nvSpPr>
          <p:spPr>
            <a:xfrm>
              <a:off x="-707360" y="-116464"/>
              <a:ext cx="3084235" cy="1368675"/>
            </a:xfrm>
            <a:custGeom>
              <a:avLst/>
              <a:gdLst/>
              <a:ahLst/>
              <a:cxnLst/>
              <a:rect l="l" t="t" r="r" b="b"/>
              <a:pathLst>
                <a:path w="62950" h="27935" fill="none" extrusionOk="0">
                  <a:moveTo>
                    <a:pt x="0" y="16384"/>
                  </a:moveTo>
                  <a:cubicBezTo>
                    <a:pt x="9210" y="20062"/>
                    <a:pt x="17204" y="27934"/>
                    <a:pt x="27083" y="27600"/>
                  </a:cubicBezTo>
                  <a:cubicBezTo>
                    <a:pt x="43162" y="27023"/>
                    <a:pt x="51947" y="6961"/>
                    <a:pt x="62950" y="1"/>
                  </a:cubicBezTo>
                </a:path>
              </a:pathLst>
            </a:custGeom>
            <a:noFill/>
            <a:ln w="9875" cap="flat" cmpd="sng">
              <a:solidFill>
                <a:schemeClr val="lt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46"/>
            <p:cNvSpPr/>
            <p:nvPr/>
          </p:nvSpPr>
          <p:spPr>
            <a:xfrm>
              <a:off x="-509445" y="-172218"/>
              <a:ext cx="3084235" cy="1368675"/>
            </a:xfrm>
            <a:custGeom>
              <a:avLst/>
              <a:gdLst/>
              <a:ahLst/>
              <a:cxnLst/>
              <a:rect l="l" t="t" r="r" b="b"/>
              <a:pathLst>
                <a:path w="62950" h="27935" fill="none" extrusionOk="0">
                  <a:moveTo>
                    <a:pt x="0" y="16384"/>
                  </a:moveTo>
                  <a:cubicBezTo>
                    <a:pt x="9210" y="20062"/>
                    <a:pt x="17204" y="27934"/>
                    <a:pt x="27083" y="27600"/>
                  </a:cubicBezTo>
                  <a:cubicBezTo>
                    <a:pt x="43162" y="27023"/>
                    <a:pt x="51947" y="6961"/>
                    <a:pt x="62950" y="1"/>
                  </a:cubicBezTo>
                </a:path>
              </a:pathLst>
            </a:custGeom>
            <a:noFill/>
            <a:ln w="9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0671DD0-C7E4-C57F-E365-DD85A0597108}"/>
              </a:ext>
            </a:extLst>
          </p:cNvPr>
          <p:cNvSpPr txBox="1"/>
          <p:nvPr/>
        </p:nvSpPr>
        <p:spPr>
          <a:xfrm>
            <a:off x="2057400" y="1635748"/>
            <a:ext cx="4828255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>
                <a:solidFill>
                  <a:schemeClr val="accent6"/>
                </a:solidFill>
                <a:latin typeface="Arial Nova Cond" panose="020B0506020202020204" pitchFamily="34" charset="0"/>
                <a:ea typeface="Chiller" panose="02000000000000000000" pitchFamily="2" charset="0"/>
              </a:rPr>
              <a:t>Неопределенная и напряженная социальная, экономическая и экологическая обстановка способствует росту агрессивных проявлений в подростковой среде, вызывая беспокойство у педагогов и родителей. Проблема агрессии в подростковой среде актуальна как в нашей стране, так и за рубежом.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53"/>
          <p:cNvSpPr/>
          <p:nvPr/>
        </p:nvSpPr>
        <p:spPr>
          <a:xfrm>
            <a:off x="799250" y="2961100"/>
            <a:ext cx="2707374" cy="1564268"/>
          </a:xfrm>
          <a:custGeom>
            <a:avLst/>
            <a:gdLst/>
            <a:ahLst/>
            <a:cxnLst/>
            <a:rect l="l" t="t" r="r" b="b"/>
            <a:pathLst>
              <a:path w="64592" h="37320" extrusionOk="0">
                <a:moveTo>
                  <a:pt x="35108" y="2517"/>
                </a:moveTo>
                <a:cubicBezTo>
                  <a:pt x="35503" y="3550"/>
                  <a:pt x="35807" y="4918"/>
                  <a:pt x="36111" y="6407"/>
                </a:cubicBezTo>
                <a:lnTo>
                  <a:pt x="36232" y="6954"/>
                </a:lnTo>
                <a:cubicBezTo>
                  <a:pt x="35776" y="6711"/>
                  <a:pt x="35320" y="6559"/>
                  <a:pt x="34834" y="6468"/>
                </a:cubicBezTo>
                <a:cubicBezTo>
                  <a:pt x="34566" y="6433"/>
                  <a:pt x="34282" y="6416"/>
                  <a:pt x="33988" y="6416"/>
                </a:cubicBezTo>
                <a:cubicBezTo>
                  <a:pt x="32478" y="6416"/>
                  <a:pt x="30676" y="6860"/>
                  <a:pt x="29150" y="7623"/>
                </a:cubicBezTo>
                <a:cubicBezTo>
                  <a:pt x="28624" y="7422"/>
                  <a:pt x="28044" y="7308"/>
                  <a:pt x="27412" y="7308"/>
                </a:cubicBezTo>
                <a:cubicBezTo>
                  <a:pt x="26802" y="7308"/>
                  <a:pt x="26144" y="7414"/>
                  <a:pt x="25442" y="7653"/>
                </a:cubicBezTo>
                <a:cubicBezTo>
                  <a:pt x="25016" y="7805"/>
                  <a:pt x="24682" y="7957"/>
                  <a:pt x="24347" y="8140"/>
                </a:cubicBezTo>
                <a:cubicBezTo>
                  <a:pt x="24378" y="8018"/>
                  <a:pt x="24378" y="7866"/>
                  <a:pt x="24439" y="7775"/>
                </a:cubicBezTo>
                <a:cubicBezTo>
                  <a:pt x="24773" y="6316"/>
                  <a:pt x="25776" y="5100"/>
                  <a:pt x="27478" y="4188"/>
                </a:cubicBezTo>
                <a:cubicBezTo>
                  <a:pt x="29393" y="3124"/>
                  <a:pt x="32038" y="2608"/>
                  <a:pt x="34834" y="2608"/>
                </a:cubicBezTo>
                <a:cubicBezTo>
                  <a:pt x="34895" y="2608"/>
                  <a:pt x="34986" y="2608"/>
                  <a:pt x="35108" y="2517"/>
                </a:cubicBezTo>
                <a:close/>
                <a:moveTo>
                  <a:pt x="35472" y="2577"/>
                </a:moveTo>
                <a:cubicBezTo>
                  <a:pt x="38056" y="2669"/>
                  <a:pt x="40792" y="3155"/>
                  <a:pt x="43345" y="4097"/>
                </a:cubicBezTo>
                <a:cubicBezTo>
                  <a:pt x="45837" y="5070"/>
                  <a:pt x="47205" y="6042"/>
                  <a:pt x="47934" y="7106"/>
                </a:cubicBezTo>
                <a:cubicBezTo>
                  <a:pt x="46810" y="7471"/>
                  <a:pt x="45746" y="7988"/>
                  <a:pt x="44834" y="8626"/>
                </a:cubicBezTo>
                <a:cubicBezTo>
                  <a:pt x="43527" y="7319"/>
                  <a:pt x="41916" y="6498"/>
                  <a:pt x="40427" y="6498"/>
                </a:cubicBezTo>
                <a:cubicBezTo>
                  <a:pt x="39424" y="6498"/>
                  <a:pt x="38147" y="6894"/>
                  <a:pt x="36931" y="7532"/>
                </a:cubicBezTo>
                <a:cubicBezTo>
                  <a:pt x="36840" y="7471"/>
                  <a:pt x="36718" y="7380"/>
                  <a:pt x="36658" y="7319"/>
                </a:cubicBezTo>
                <a:cubicBezTo>
                  <a:pt x="36627" y="7015"/>
                  <a:pt x="36536" y="6650"/>
                  <a:pt x="36475" y="6346"/>
                </a:cubicBezTo>
                <a:cubicBezTo>
                  <a:pt x="36171" y="4948"/>
                  <a:pt x="35867" y="3611"/>
                  <a:pt x="35472" y="2577"/>
                </a:cubicBezTo>
                <a:close/>
                <a:moveTo>
                  <a:pt x="13223" y="8383"/>
                </a:moveTo>
                <a:cubicBezTo>
                  <a:pt x="15381" y="8383"/>
                  <a:pt x="16779" y="9751"/>
                  <a:pt x="16840" y="9903"/>
                </a:cubicBezTo>
                <a:lnTo>
                  <a:pt x="16870" y="9933"/>
                </a:lnTo>
                <a:lnTo>
                  <a:pt x="16900" y="9933"/>
                </a:lnTo>
                <a:cubicBezTo>
                  <a:pt x="16931" y="9933"/>
                  <a:pt x="17052" y="9963"/>
                  <a:pt x="17052" y="10055"/>
                </a:cubicBezTo>
                <a:cubicBezTo>
                  <a:pt x="17083" y="10085"/>
                  <a:pt x="17083" y="10359"/>
                  <a:pt x="16293" y="10967"/>
                </a:cubicBezTo>
                <a:cubicBezTo>
                  <a:pt x="15849" y="11307"/>
                  <a:pt x="15521" y="11419"/>
                  <a:pt x="15146" y="11419"/>
                </a:cubicBezTo>
                <a:cubicBezTo>
                  <a:pt x="14853" y="11419"/>
                  <a:pt x="14531" y="11351"/>
                  <a:pt x="14104" y="11271"/>
                </a:cubicBezTo>
                <a:cubicBezTo>
                  <a:pt x="13375" y="11119"/>
                  <a:pt x="12402" y="10906"/>
                  <a:pt x="10882" y="10906"/>
                </a:cubicBezTo>
                <a:cubicBezTo>
                  <a:pt x="9545" y="10906"/>
                  <a:pt x="8511" y="11878"/>
                  <a:pt x="7751" y="12881"/>
                </a:cubicBezTo>
                <a:cubicBezTo>
                  <a:pt x="7903" y="11726"/>
                  <a:pt x="8390" y="10571"/>
                  <a:pt x="9545" y="9751"/>
                </a:cubicBezTo>
                <a:cubicBezTo>
                  <a:pt x="10913" y="8717"/>
                  <a:pt x="12159" y="8383"/>
                  <a:pt x="13223" y="8383"/>
                </a:cubicBezTo>
                <a:close/>
                <a:moveTo>
                  <a:pt x="36899" y="8096"/>
                </a:moveTo>
                <a:cubicBezTo>
                  <a:pt x="36901" y="8096"/>
                  <a:pt x="36901" y="8099"/>
                  <a:pt x="36901" y="8109"/>
                </a:cubicBezTo>
                <a:cubicBezTo>
                  <a:pt x="37235" y="8413"/>
                  <a:pt x="37539" y="8778"/>
                  <a:pt x="37813" y="9204"/>
                </a:cubicBezTo>
                <a:cubicBezTo>
                  <a:pt x="38785" y="10723"/>
                  <a:pt x="39272" y="12669"/>
                  <a:pt x="39059" y="14036"/>
                </a:cubicBezTo>
                <a:cubicBezTo>
                  <a:pt x="37965" y="12274"/>
                  <a:pt x="37296" y="10146"/>
                  <a:pt x="36840" y="8109"/>
                </a:cubicBezTo>
                <a:cubicBezTo>
                  <a:pt x="36881" y="8109"/>
                  <a:pt x="36894" y="8096"/>
                  <a:pt x="36899" y="8096"/>
                </a:cubicBezTo>
                <a:close/>
                <a:moveTo>
                  <a:pt x="29180" y="8079"/>
                </a:moveTo>
                <a:cubicBezTo>
                  <a:pt x="30335" y="8565"/>
                  <a:pt x="31217" y="9477"/>
                  <a:pt x="31764" y="10419"/>
                </a:cubicBezTo>
                <a:cubicBezTo>
                  <a:pt x="32676" y="12122"/>
                  <a:pt x="32676" y="14006"/>
                  <a:pt x="31673" y="14796"/>
                </a:cubicBezTo>
                <a:cubicBezTo>
                  <a:pt x="31006" y="15352"/>
                  <a:pt x="30215" y="15637"/>
                  <a:pt x="29409" y="15637"/>
                </a:cubicBezTo>
                <a:cubicBezTo>
                  <a:pt x="28893" y="15637"/>
                  <a:pt x="28372" y="15520"/>
                  <a:pt x="27873" y="15283"/>
                </a:cubicBezTo>
                <a:cubicBezTo>
                  <a:pt x="26627" y="14705"/>
                  <a:pt x="25898" y="13459"/>
                  <a:pt x="25898" y="11970"/>
                </a:cubicBezTo>
                <a:cubicBezTo>
                  <a:pt x="25898" y="11027"/>
                  <a:pt x="26445" y="10055"/>
                  <a:pt x="27417" y="9204"/>
                </a:cubicBezTo>
                <a:cubicBezTo>
                  <a:pt x="27904" y="8778"/>
                  <a:pt x="28542" y="8383"/>
                  <a:pt x="29180" y="8079"/>
                </a:cubicBezTo>
                <a:close/>
                <a:moveTo>
                  <a:pt x="31338" y="358"/>
                </a:moveTo>
                <a:cubicBezTo>
                  <a:pt x="32433" y="358"/>
                  <a:pt x="33375" y="571"/>
                  <a:pt x="34013" y="997"/>
                </a:cubicBezTo>
                <a:cubicBezTo>
                  <a:pt x="34378" y="1270"/>
                  <a:pt x="34652" y="1696"/>
                  <a:pt x="34925" y="2213"/>
                </a:cubicBezTo>
                <a:cubicBezTo>
                  <a:pt x="34849" y="2212"/>
                  <a:pt x="34773" y="2211"/>
                  <a:pt x="34698" y="2211"/>
                </a:cubicBezTo>
                <a:cubicBezTo>
                  <a:pt x="31896" y="2211"/>
                  <a:pt x="29278" y="2759"/>
                  <a:pt x="27265" y="3854"/>
                </a:cubicBezTo>
                <a:cubicBezTo>
                  <a:pt x="25502" y="4796"/>
                  <a:pt x="24378" y="6134"/>
                  <a:pt x="24043" y="7684"/>
                </a:cubicBezTo>
                <a:cubicBezTo>
                  <a:pt x="23983" y="7957"/>
                  <a:pt x="23922" y="8170"/>
                  <a:pt x="23891" y="8413"/>
                </a:cubicBezTo>
                <a:cubicBezTo>
                  <a:pt x="21186" y="10146"/>
                  <a:pt x="20822" y="13307"/>
                  <a:pt x="20518" y="15982"/>
                </a:cubicBezTo>
                <a:cubicBezTo>
                  <a:pt x="18724" y="12729"/>
                  <a:pt x="17691" y="8383"/>
                  <a:pt x="20366" y="5435"/>
                </a:cubicBezTo>
                <a:cubicBezTo>
                  <a:pt x="23284" y="2213"/>
                  <a:pt x="28086" y="358"/>
                  <a:pt x="31338" y="358"/>
                </a:cubicBezTo>
                <a:close/>
                <a:moveTo>
                  <a:pt x="36506" y="8322"/>
                </a:moveTo>
                <a:cubicBezTo>
                  <a:pt x="36992" y="10511"/>
                  <a:pt x="37691" y="12729"/>
                  <a:pt x="38937" y="14523"/>
                </a:cubicBezTo>
                <a:cubicBezTo>
                  <a:pt x="38542" y="15678"/>
                  <a:pt x="37539" y="16499"/>
                  <a:pt x="36536" y="16499"/>
                </a:cubicBezTo>
                <a:cubicBezTo>
                  <a:pt x="35472" y="16499"/>
                  <a:pt x="34652" y="15587"/>
                  <a:pt x="34196" y="13915"/>
                </a:cubicBezTo>
                <a:cubicBezTo>
                  <a:pt x="33709" y="12061"/>
                  <a:pt x="34378" y="10602"/>
                  <a:pt x="35077" y="9751"/>
                </a:cubicBezTo>
                <a:cubicBezTo>
                  <a:pt x="35472" y="9173"/>
                  <a:pt x="35989" y="8717"/>
                  <a:pt x="36506" y="8322"/>
                </a:cubicBezTo>
                <a:close/>
                <a:moveTo>
                  <a:pt x="50501" y="6922"/>
                </a:moveTo>
                <a:cubicBezTo>
                  <a:pt x="52216" y="6922"/>
                  <a:pt x="54178" y="8030"/>
                  <a:pt x="55837" y="9994"/>
                </a:cubicBezTo>
                <a:cubicBezTo>
                  <a:pt x="56111" y="10267"/>
                  <a:pt x="56354" y="10571"/>
                  <a:pt x="56536" y="10875"/>
                </a:cubicBezTo>
                <a:cubicBezTo>
                  <a:pt x="55746" y="11179"/>
                  <a:pt x="54895" y="11726"/>
                  <a:pt x="53983" y="12517"/>
                </a:cubicBezTo>
                <a:cubicBezTo>
                  <a:pt x="53041" y="13398"/>
                  <a:pt x="52251" y="14219"/>
                  <a:pt x="51552" y="14979"/>
                </a:cubicBezTo>
                <a:cubicBezTo>
                  <a:pt x="50974" y="15617"/>
                  <a:pt x="50457" y="16195"/>
                  <a:pt x="49910" y="16681"/>
                </a:cubicBezTo>
                <a:cubicBezTo>
                  <a:pt x="49606" y="16316"/>
                  <a:pt x="49393" y="15860"/>
                  <a:pt x="49242" y="15374"/>
                </a:cubicBezTo>
                <a:cubicBezTo>
                  <a:pt x="48816" y="14067"/>
                  <a:pt x="48938" y="12790"/>
                  <a:pt x="48998" y="11514"/>
                </a:cubicBezTo>
                <a:cubicBezTo>
                  <a:pt x="49120" y="10085"/>
                  <a:pt x="49211" y="8687"/>
                  <a:pt x="48512" y="7349"/>
                </a:cubicBezTo>
                <a:cubicBezTo>
                  <a:pt x="48998" y="7197"/>
                  <a:pt x="49515" y="7076"/>
                  <a:pt x="50001" y="6954"/>
                </a:cubicBezTo>
                <a:cubicBezTo>
                  <a:pt x="50165" y="6932"/>
                  <a:pt x="50332" y="6922"/>
                  <a:pt x="50501" y="6922"/>
                </a:cubicBezTo>
                <a:close/>
                <a:moveTo>
                  <a:pt x="44804" y="9173"/>
                </a:moveTo>
                <a:cubicBezTo>
                  <a:pt x="46172" y="10754"/>
                  <a:pt x="46810" y="12821"/>
                  <a:pt x="46567" y="14948"/>
                </a:cubicBezTo>
                <a:cubicBezTo>
                  <a:pt x="46384" y="16590"/>
                  <a:pt x="45807" y="17502"/>
                  <a:pt x="45017" y="17502"/>
                </a:cubicBezTo>
                <a:cubicBezTo>
                  <a:pt x="43953" y="17502"/>
                  <a:pt x="42554" y="15891"/>
                  <a:pt x="42372" y="13793"/>
                </a:cubicBezTo>
                <a:cubicBezTo>
                  <a:pt x="42159" y="11970"/>
                  <a:pt x="43193" y="10389"/>
                  <a:pt x="44804" y="9173"/>
                </a:cubicBezTo>
                <a:close/>
                <a:moveTo>
                  <a:pt x="40427" y="6924"/>
                </a:moveTo>
                <a:cubicBezTo>
                  <a:pt x="41795" y="6924"/>
                  <a:pt x="43345" y="7684"/>
                  <a:pt x="44530" y="8900"/>
                </a:cubicBezTo>
                <a:cubicBezTo>
                  <a:pt x="42858" y="10207"/>
                  <a:pt x="41795" y="11939"/>
                  <a:pt x="41977" y="13885"/>
                </a:cubicBezTo>
                <a:cubicBezTo>
                  <a:pt x="42159" y="15465"/>
                  <a:pt x="43041" y="16985"/>
                  <a:pt x="44074" y="17593"/>
                </a:cubicBezTo>
                <a:cubicBezTo>
                  <a:pt x="43588" y="17441"/>
                  <a:pt x="43041" y="17228"/>
                  <a:pt x="42463" y="16985"/>
                </a:cubicBezTo>
                <a:cubicBezTo>
                  <a:pt x="41156" y="16438"/>
                  <a:pt x="40153" y="15526"/>
                  <a:pt x="39363" y="14462"/>
                </a:cubicBezTo>
                <a:cubicBezTo>
                  <a:pt x="39788" y="12973"/>
                  <a:pt x="39272" y="10723"/>
                  <a:pt x="38086" y="8991"/>
                </a:cubicBezTo>
                <a:cubicBezTo>
                  <a:pt x="37843" y="8565"/>
                  <a:pt x="37539" y="8170"/>
                  <a:pt x="37235" y="7866"/>
                </a:cubicBezTo>
                <a:cubicBezTo>
                  <a:pt x="38329" y="7258"/>
                  <a:pt x="39515" y="6924"/>
                  <a:pt x="40427" y="6924"/>
                </a:cubicBezTo>
                <a:close/>
                <a:moveTo>
                  <a:pt x="48086" y="7410"/>
                </a:moveTo>
                <a:cubicBezTo>
                  <a:pt x="48816" y="8687"/>
                  <a:pt x="48694" y="10055"/>
                  <a:pt x="48603" y="11483"/>
                </a:cubicBezTo>
                <a:cubicBezTo>
                  <a:pt x="48482" y="12790"/>
                  <a:pt x="48390" y="14097"/>
                  <a:pt x="48816" y="15465"/>
                </a:cubicBezTo>
                <a:cubicBezTo>
                  <a:pt x="48998" y="16012"/>
                  <a:pt x="49272" y="16499"/>
                  <a:pt x="49576" y="16924"/>
                </a:cubicBezTo>
                <a:cubicBezTo>
                  <a:pt x="48751" y="17615"/>
                  <a:pt x="47828" y="18045"/>
                  <a:pt x="46591" y="18045"/>
                </a:cubicBezTo>
                <a:cubicBezTo>
                  <a:pt x="46142" y="18045"/>
                  <a:pt x="45651" y="17988"/>
                  <a:pt x="45108" y="17866"/>
                </a:cubicBezTo>
                <a:cubicBezTo>
                  <a:pt x="45716" y="17836"/>
                  <a:pt x="46658" y="17380"/>
                  <a:pt x="46931" y="14979"/>
                </a:cubicBezTo>
                <a:cubicBezTo>
                  <a:pt x="47175" y="12729"/>
                  <a:pt x="46506" y="10571"/>
                  <a:pt x="45047" y="8900"/>
                </a:cubicBezTo>
                <a:cubicBezTo>
                  <a:pt x="45928" y="8292"/>
                  <a:pt x="46992" y="7775"/>
                  <a:pt x="48086" y="7410"/>
                </a:cubicBezTo>
                <a:close/>
                <a:moveTo>
                  <a:pt x="56719" y="11271"/>
                </a:moveTo>
                <a:cubicBezTo>
                  <a:pt x="57935" y="13155"/>
                  <a:pt x="58512" y="15131"/>
                  <a:pt x="58056" y="16438"/>
                </a:cubicBezTo>
                <a:cubicBezTo>
                  <a:pt x="57615" y="17762"/>
                  <a:pt x="56090" y="18659"/>
                  <a:pt x="54255" y="18659"/>
                </a:cubicBezTo>
                <a:cubicBezTo>
                  <a:pt x="54195" y="18659"/>
                  <a:pt x="54135" y="18659"/>
                  <a:pt x="54074" y="18657"/>
                </a:cubicBezTo>
                <a:cubicBezTo>
                  <a:pt x="52767" y="18626"/>
                  <a:pt x="51217" y="18170"/>
                  <a:pt x="50153" y="16985"/>
                </a:cubicBezTo>
                <a:cubicBezTo>
                  <a:pt x="50670" y="16499"/>
                  <a:pt x="51217" y="15891"/>
                  <a:pt x="51825" y="15252"/>
                </a:cubicBezTo>
                <a:cubicBezTo>
                  <a:pt x="52494" y="14492"/>
                  <a:pt x="53254" y="13641"/>
                  <a:pt x="54226" y="12821"/>
                </a:cubicBezTo>
                <a:cubicBezTo>
                  <a:pt x="55138" y="12030"/>
                  <a:pt x="55929" y="11514"/>
                  <a:pt x="56719" y="11271"/>
                </a:cubicBezTo>
                <a:close/>
                <a:moveTo>
                  <a:pt x="13959" y="13644"/>
                </a:moveTo>
                <a:cubicBezTo>
                  <a:pt x="14279" y="13644"/>
                  <a:pt x="14593" y="13691"/>
                  <a:pt x="14894" y="13793"/>
                </a:cubicBezTo>
                <a:cubicBezTo>
                  <a:pt x="16475" y="14340"/>
                  <a:pt x="17022" y="15769"/>
                  <a:pt x="16870" y="16954"/>
                </a:cubicBezTo>
                <a:cubicBezTo>
                  <a:pt x="16688" y="18201"/>
                  <a:pt x="15624" y="19720"/>
                  <a:pt x="13223" y="19842"/>
                </a:cubicBezTo>
                <a:cubicBezTo>
                  <a:pt x="13155" y="19846"/>
                  <a:pt x="13088" y="19848"/>
                  <a:pt x="13021" y="19848"/>
                </a:cubicBezTo>
                <a:cubicBezTo>
                  <a:pt x="11448" y="19848"/>
                  <a:pt x="9896" y="18833"/>
                  <a:pt x="8876" y="17258"/>
                </a:cubicBezTo>
                <a:cubicBezTo>
                  <a:pt x="9089" y="16894"/>
                  <a:pt x="9302" y="16529"/>
                  <a:pt x="9575" y="16195"/>
                </a:cubicBezTo>
                <a:cubicBezTo>
                  <a:pt x="10637" y="14804"/>
                  <a:pt x="12373" y="13644"/>
                  <a:pt x="13959" y="13644"/>
                </a:cubicBezTo>
                <a:close/>
                <a:moveTo>
                  <a:pt x="23861" y="8991"/>
                </a:moveTo>
                <a:lnTo>
                  <a:pt x="23861" y="8991"/>
                </a:lnTo>
                <a:cubicBezTo>
                  <a:pt x="23557" y="11271"/>
                  <a:pt x="23861" y="13033"/>
                  <a:pt x="24135" y="14675"/>
                </a:cubicBezTo>
                <a:cubicBezTo>
                  <a:pt x="24378" y="16225"/>
                  <a:pt x="24621" y="17684"/>
                  <a:pt x="24317" y="19356"/>
                </a:cubicBezTo>
                <a:cubicBezTo>
                  <a:pt x="24287" y="19508"/>
                  <a:pt x="24226" y="19690"/>
                  <a:pt x="24195" y="19872"/>
                </a:cubicBezTo>
                <a:cubicBezTo>
                  <a:pt x="23466" y="19629"/>
                  <a:pt x="22797" y="19113"/>
                  <a:pt x="22098" y="18322"/>
                </a:cubicBezTo>
                <a:cubicBezTo>
                  <a:pt x="21703" y="17806"/>
                  <a:pt x="21277" y="17198"/>
                  <a:pt x="20852" y="16529"/>
                </a:cubicBezTo>
                <a:cubicBezTo>
                  <a:pt x="20852" y="16377"/>
                  <a:pt x="20852" y="16286"/>
                  <a:pt x="20882" y="16195"/>
                </a:cubicBezTo>
                <a:cubicBezTo>
                  <a:pt x="21186" y="13702"/>
                  <a:pt x="21490" y="10693"/>
                  <a:pt x="23861" y="8991"/>
                </a:cubicBezTo>
                <a:close/>
                <a:moveTo>
                  <a:pt x="32524" y="16772"/>
                </a:moveTo>
                <a:cubicBezTo>
                  <a:pt x="33284" y="16772"/>
                  <a:pt x="34074" y="16954"/>
                  <a:pt x="34804" y="17289"/>
                </a:cubicBezTo>
                <a:cubicBezTo>
                  <a:pt x="35898" y="17866"/>
                  <a:pt x="36901" y="18809"/>
                  <a:pt x="37661" y="20024"/>
                </a:cubicBezTo>
                <a:cubicBezTo>
                  <a:pt x="32341" y="19872"/>
                  <a:pt x="29332" y="19021"/>
                  <a:pt x="29180" y="18261"/>
                </a:cubicBezTo>
                <a:cubicBezTo>
                  <a:pt x="29150" y="17958"/>
                  <a:pt x="29606" y="17593"/>
                  <a:pt x="30427" y="17228"/>
                </a:cubicBezTo>
                <a:cubicBezTo>
                  <a:pt x="31126" y="16924"/>
                  <a:pt x="31825" y="16772"/>
                  <a:pt x="32524" y="16772"/>
                </a:cubicBezTo>
                <a:close/>
                <a:moveTo>
                  <a:pt x="5014" y="19430"/>
                </a:moveTo>
                <a:cubicBezTo>
                  <a:pt x="5826" y="19430"/>
                  <a:pt x="6454" y="19781"/>
                  <a:pt x="6718" y="20268"/>
                </a:cubicBezTo>
                <a:cubicBezTo>
                  <a:pt x="7022" y="20845"/>
                  <a:pt x="6779" y="21453"/>
                  <a:pt x="6110" y="21939"/>
                </a:cubicBezTo>
                <a:cubicBezTo>
                  <a:pt x="5457" y="22400"/>
                  <a:pt x="4744" y="22630"/>
                  <a:pt x="4093" y="22630"/>
                </a:cubicBezTo>
                <a:cubicBezTo>
                  <a:pt x="3713" y="22630"/>
                  <a:pt x="3354" y="22552"/>
                  <a:pt x="3040" y="22395"/>
                </a:cubicBezTo>
                <a:cubicBezTo>
                  <a:pt x="2614" y="22213"/>
                  <a:pt x="2311" y="21848"/>
                  <a:pt x="2098" y="21453"/>
                </a:cubicBezTo>
                <a:cubicBezTo>
                  <a:pt x="2554" y="20572"/>
                  <a:pt x="3070" y="19994"/>
                  <a:pt x="3678" y="19720"/>
                </a:cubicBezTo>
                <a:cubicBezTo>
                  <a:pt x="4155" y="19518"/>
                  <a:pt x="4607" y="19430"/>
                  <a:pt x="5014" y="19430"/>
                </a:cubicBezTo>
                <a:close/>
                <a:moveTo>
                  <a:pt x="47874" y="21301"/>
                </a:moveTo>
                <a:cubicBezTo>
                  <a:pt x="49667" y="21301"/>
                  <a:pt x="51035" y="21970"/>
                  <a:pt x="52433" y="22821"/>
                </a:cubicBezTo>
                <a:cubicBezTo>
                  <a:pt x="52433" y="22973"/>
                  <a:pt x="52403" y="23155"/>
                  <a:pt x="52342" y="23338"/>
                </a:cubicBezTo>
                <a:cubicBezTo>
                  <a:pt x="51977" y="24979"/>
                  <a:pt x="50062" y="26651"/>
                  <a:pt x="47175" y="26711"/>
                </a:cubicBezTo>
                <a:cubicBezTo>
                  <a:pt x="47080" y="26715"/>
                  <a:pt x="46986" y="26716"/>
                  <a:pt x="46894" y="26716"/>
                </a:cubicBezTo>
                <a:cubicBezTo>
                  <a:pt x="44329" y="26716"/>
                  <a:pt x="42823" y="25514"/>
                  <a:pt x="42676" y="24341"/>
                </a:cubicBezTo>
                <a:cubicBezTo>
                  <a:pt x="42524" y="23155"/>
                  <a:pt x="43649" y="22122"/>
                  <a:pt x="45746" y="21605"/>
                </a:cubicBezTo>
                <a:cubicBezTo>
                  <a:pt x="46506" y="21362"/>
                  <a:pt x="47235" y="21301"/>
                  <a:pt x="47874" y="21301"/>
                </a:cubicBezTo>
                <a:close/>
                <a:moveTo>
                  <a:pt x="17967" y="24671"/>
                </a:moveTo>
                <a:cubicBezTo>
                  <a:pt x="19340" y="24671"/>
                  <a:pt x="20013" y="25228"/>
                  <a:pt x="20852" y="25952"/>
                </a:cubicBezTo>
                <a:lnTo>
                  <a:pt x="20974" y="26073"/>
                </a:lnTo>
                <a:cubicBezTo>
                  <a:pt x="20193" y="26577"/>
                  <a:pt x="19245" y="26872"/>
                  <a:pt x="18062" y="26872"/>
                </a:cubicBezTo>
                <a:cubicBezTo>
                  <a:pt x="17817" y="26872"/>
                  <a:pt x="17562" y="26859"/>
                  <a:pt x="17296" y="26833"/>
                </a:cubicBezTo>
                <a:cubicBezTo>
                  <a:pt x="16171" y="26711"/>
                  <a:pt x="15259" y="26408"/>
                  <a:pt x="14438" y="26043"/>
                </a:cubicBezTo>
                <a:cubicBezTo>
                  <a:pt x="15472" y="25283"/>
                  <a:pt x="16536" y="24736"/>
                  <a:pt x="17752" y="24675"/>
                </a:cubicBezTo>
                <a:cubicBezTo>
                  <a:pt x="17825" y="24672"/>
                  <a:pt x="17897" y="24671"/>
                  <a:pt x="17967" y="24671"/>
                </a:cubicBezTo>
                <a:close/>
                <a:moveTo>
                  <a:pt x="24439" y="20359"/>
                </a:moveTo>
                <a:cubicBezTo>
                  <a:pt x="25199" y="20602"/>
                  <a:pt x="25958" y="20632"/>
                  <a:pt x="26718" y="20724"/>
                </a:cubicBezTo>
                <a:cubicBezTo>
                  <a:pt x="27995" y="20815"/>
                  <a:pt x="29332" y="20936"/>
                  <a:pt x="30670" y="21818"/>
                </a:cubicBezTo>
                <a:cubicBezTo>
                  <a:pt x="31794" y="22578"/>
                  <a:pt x="32220" y="23763"/>
                  <a:pt x="31794" y="24979"/>
                </a:cubicBezTo>
                <a:cubicBezTo>
                  <a:pt x="31318" y="26380"/>
                  <a:pt x="29550" y="27807"/>
                  <a:pt x="26824" y="27807"/>
                </a:cubicBezTo>
                <a:cubicBezTo>
                  <a:pt x="26593" y="27807"/>
                  <a:pt x="26355" y="27797"/>
                  <a:pt x="26110" y="27775"/>
                </a:cubicBezTo>
                <a:cubicBezTo>
                  <a:pt x="23709" y="27563"/>
                  <a:pt x="22524" y="26833"/>
                  <a:pt x="21581" y="26104"/>
                </a:cubicBezTo>
                <a:cubicBezTo>
                  <a:pt x="22767" y="25131"/>
                  <a:pt x="23770" y="23368"/>
                  <a:pt x="24439" y="20359"/>
                </a:cubicBezTo>
                <a:close/>
                <a:moveTo>
                  <a:pt x="8025" y="23307"/>
                </a:moveTo>
                <a:cubicBezTo>
                  <a:pt x="9393" y="23307"/>
                  <a:pt x="10487" y="24067"/>
                  <a:pt x="11824" y="24918"/>
                </a:cubicBezTo>
                <a:cubicBezTo>
                  <a:pt x="12432" y="25313"/>
                  <a:pt x="13040" y="25739"/>
                  <a:pt x="13709" y="26104"/>
                </a:cubicBezTo>
                <a:cubicBezTo>
                  <a:pt x="13405" y="26347"/>
                  <a:pt x="13131" y="26559"/>
                  <a:pt x="12827" y="26803"/>
                </a:cubicBezTo>
                <a:cubicBezTo>
                  <a:pt x="11277" y="28018"/>
                  <a:pt x="9727" y="29265"/>
                  <a:pt x="7569" y="29842"/>
                </a:cubicBezTo>
                <a:cubicBezTo>
                  <a:pt x="7187" y="29935"/>
                  <a:pt x="6835" y="29977"/>
                  <a:pt x="6513" y="29977"/>
                </a:cubicBezTo>
                <a:cubicBezTo>
                  <a:pt x="5041" y="29977"/>
                  <a:pt x="4185" y="29104"/>
                  <a:pt x="3861" y="28231"/>
                </a:cubicBezTo>
                <a:cubicBezTo>
                  <a:pt x="3344" y="26803"/>
                  <a:pt x="3982" y="24766"/>
                  <a:pt x="6201" y="23763"/>
                </a:cubicBezTo>
                <a:cubicBezTo>
                  <a:pt x="6840" y="23429"/>
                  <a:pt x="7447" y="23307"/>
                  <a:pt x="8025" y="23307"/>
                </a:cubicBezTo>
                <a:close/>
                <a:moveTo>
                  <a:pt x="42295" y="28843"/>
                </a:moveTo>
                <a:cubicBezTo>
                  <a:pt x="42823" y="28843"/>
                  <a:pt x="43442" y="28881"/>
                  <a:pt x="44196" y="28961"/>
                </a:cubicBezTo>
                <a:cubicBezTo>
                  <a:pt x="46111" y="29143"/>
                  <a:pt x="47722" y="29873"/>
                  <a:pt x="49242" y="30754"/>
                </a:cubicBezTo>
                <a:cubicBezTo>
                  <a:pt x="48299" y="31332"/>
                  <a:pt x="47296" y="31727"/>
                  <a:pt x="46232" y="31879"/>
                </a:cubicBezTo>
                <a:cubicBezTo>
                  <a:pt x="45873" y="31935"/>
                  <a:pt x="45536" y="31962"/>
                  <a:pt x="45220" y="31962"/>
                </a:cubicBezTo>
                <a:cubicBezTo>
                  <a:pt x="43129" y="31962"/>
                  <a:pt x="41936" y="30779"/>
                  <a:pt x="41065" y="28930"/>
                </a:cubicBezTo>
                <a:cubicBezTo>
                  <a:pt x="41424" y="28873"/>
                  <a:pt x="41823" y="28843"/>
                  <a:pt x="42295" y="28843"/>
                </a:cubicBezTo>
                <a:close/>
                <a:moveTo>
                  <a:pt x="35613" y="27398"/>
                </a:moveTo>
                <a:cubicBezTo>
                  <a:pt x="35756" y="27398"/>
                  <a:pt x="35902" y="27402"/>
                  <a:pt x="36050" y="27411"/>
                </a:cubicBezTo>
                <a:cubicBezTo>
                  <a:pt x="37266" y="27471"/>
                  <a:pt x="38299" y="28170"/>
                  <a:pt x="38937" y="29265"/>
                </a:cubicBezTo>
                <a:cubicBezTo>
                  <a:pt x="38633" y="29508"/>
                  <a:pt x="38269" y="29721"/>
                  <a:pt x="37874" y="29994"/>
                </a:cubicBezTo>
                <a:cubicBezTo>
                  <a:pt x="37235" y="30450"/>
                  <a:pt x="36445" y="31028"/>
                  <a:pt x="35290" y="31666"/>
                </a:cubicBezTo>
                <a:cubicBezTo>
                  <a:pt x="34804" y="31970"/>
                  <a:pt x="34348" y="32243"/>
                  <a:pt x="33861" y="32487"/>
                </a:cubicBezTo>
                <a:cubicBezTo>
                  <a:pt x="33588" y="32304"/>
                  <a:pt x="33284" y="32122"/>
                  <a:pt x="32980" y="31939"/>
                </a:cubicBezTo>
                <a:cubicBezTo>
                  <a:pt x="31977" y="31271"/>
                  <a:pt x="30974" y="30602"/>
                  <a:pt x="29910" y="30116"/>
                </a:cubicBezTo>
                <a:cubicBezTo>
                  <a:pt x="31573" y="28567"/>
                  <a:pt x="33236" y="27398"/>
                  <a:pt x="35613" y="27398"/>
                </a:cubicBezTo>
                <a:close/>
                <a:moveTo>
                  <a:pt x="39120" y="29599"/>
                </a:moveTo>
                <a:cubicBezTo>
                  <a:pt x="39181" y="29690"/>
                  <a:pt x="39181" y="29721"/>
                  <a:pt x="39211" y="29812"/>
                </a:cubicBezTo>
                <a:cubicBezTo>
                  <a:pt x="39819" y="31210"/>
                  <a:pt x="39728" y="32851"/>
                  <a:pt x="39029" y="33672"/>
                </a:cubicBezTo>
                <a:cubicBezTo>
                  <a:pt x="38731" y="34038"/>
                  <a:pt x="38330" y="34215"/>
                  <a:pt x="37865" y="34215"/>
                </a:cubicBezTo>
                <a:cubicBezTo>
                  <a:pt x="37712" y="34215"/>
                  <a:pt x="37552" y="34196"/>
                  <a:pt x="37387" y="34158"/>
                </a:cubicBezTo>
                <a:cubicBezTo>
                  <a:pt x="36354" y="33946"/>
                  <a:pt x="35290" y="33398"/>
                  <a:pt x="34226" y="32730"/>
                </a:cubicBezTo>
                <a:cubicBezTo>
                  <a:pt x="34652" y="32487"/>
                  <a:pt x="35077" y="32274"/>
                  <a:pt x="35472" y="31970"/>
                </a:cubicBezTo>
                <a:cubicBezTo>
                  <a:pt x="36627" y="31332"/>
                  <a:pt x="37448" y="30754"/>
                  <a:pt x="38117" y="30298"/>
                </a:cubicBezTo>
                <a:cubicBezTo>
                  <a:pt x="38481" y="30025"/>
                  <a:pt x="38816" y="29812"/>
                  <a:pt x="39120" y="29599"/>
                </a:cubicBezTo>
                <a:close/>
                <a:moveTo>
                  <a:pt x="56071" y="26698"/>
                </a:moveTo>
                <a:cubicBezTo>
                  <a:pt x="56428" y="26698"/>
                  <a:pt x="56742" y="26843"/>
                  <a:pt x="57023" y="27167"/>
                </a:cubicBezTo>
                <a:cubicBezTo>
                  <a:pt x="58512" y="28900"/>
                  <a:pt x="60154" y="32426"/>
                  <a:pt x="59272" y="33824"/>
                </a:cubicBezTo>
                <a:cubicBezTo>
                  <a:pt x="59020" y="34212"/>
                  <a:pt x="58595" y="34402"/>
                  <a:pt x="57981" y="34402"/>
                </a:cubicBezTo>
                <a:cubicBezTo>
                  <a:pt x="57632" y="34402"/>
                  <a:pt x="57223" y="34340"/>
                  <a:pt x="56749" y="34219"/>
                </a:cubicBezTo>
                <a:cubicBezTo>
                  <a:pt x="54530" y="33550"/>
                  <a:pt x="52767" y="32456"/>
                  <a:pt x="51065" y="31392"/>
                </a:cubicBezTo>
                <a:cubicBezTo>
                  <a:pt x="50731" y="31149"/>
                  <a:pt x="50336" y="30936"/>
                  <a:pt x="50001" y="30693"/>
                </a:cubicBezTo>
                <a:cubicBezTo>
                  <a:pt x="50913" y="30146"/>
                  <a:pt x="51734" y="29417"/>
                  <a:pt x="52494" y="28809"/>
                </a:cubicBezTo>
                <a:cubicBezTo>
                  <a:pt x="54050" y="27576"/>
                  <a:pt x="55192" y="26698"/>
                  <a:pt x="56071" y="26698"/>
                </a:cubicBezTo>
                <a:close/>
                <a:moveTo>
                  <a:pt x="26536" y="29599"/>
                </a:moveTo>
                <a:cubicBezTo>
                  <a:pt x="27417" y="29599"/>
                  <a:pt x="28329" y="29842"/>
                  <a:pt x="29180" y="30207"/>
                </a:cubicBezTo>
                <a:cubicBezTo>
                  <a:pt x="29028" y="30359"/>
                  <a:pt x="28816" y="30511"/>
                  <a:pt x="28664" y="30663"/>
                </a:cubicBezTo>
                <a:cubicBezTo>
                  <a:pt x="27691" y="31575"/>
                  <a:pt x="26658" y="32487"/>
                  <a:pt x="25502" y="33307"/>
                </a:cubicBezTo>
                <a:cubicBezTo>
                  <a:pt x="24682" y="33794"/>
                  <a:pt x="23983" y="34310"/>
                  <a:pt x="23223" y="34736"/>
                </a:cubicBezTo>
                <a:cubicBezTo>
                  <a:pt x="22949" y="34614"/>
                  <a:pt x="22706" y="34462"/>
                  <a:pt x="22493" y="34310"/>
                </a:cubicBezTo>
                <a:cubicBezTo>
                  <a:pt x="21308" y="33490"/>
                  <a:pt x="20761" y="32639"/>
                  <a:pt x="20974" y="31939"/>
                </a:cubicBezTo>
                <a:cubicBezTo>
                  <a:pt x="21277" y="30784"/>
                  <a:pt x="23405" y="29842"/>
                  <a:pt x="26080" y="29599"/>
                </a:cubicBezTo>
                <a:close/>
                <a:moveTo>
                  <a:pt x="29575" y="30420"/>
                </a:moveTo>
                <a:cubicBezTo>
                  <a:pt x="30700" y="30906"/>
                  <a:pt x="31764" y="31575"/>
                  <a:pt x="32797" y="32274"/>
                </a:cubicBezTo>
                <a:cubicBezTo>
                  <a:pt x="33010" y="32426"/>
                  <a:pt x="33284" y="32578"/>
                  <a:pt x="33497" y="32730"/>
                </a:cubicBezTo>
                <a:cubicBezTo>
                  <a:pt x="30961" y="34136"/>
                  <a:pt x="28321" y="35402"/>
                  <a:pt x="25908" y="35402"/>
                </a:cubicBezTo>
                <a:cubicBezTo>
                  <a:pt x="25138" y="35402"/>
                  <a:pt x="24392" y="35273"/>
                  <a:pt x="23679" y="34979"/>
                </a:cubicBezTo>
                <a:cubicBezTo>
                  <a:pt x="24317" y="34554"/>
                  <a:pt x="24986" y="34098"/>
                  <a:pt x="25746" y="33642"/>
                </a:cubicBezTo>
                <a:cubicBezTo>
                  <a:pt x="26961" y="32851"/>
                  <a:pt x="27995" y="31879"/>
                  <a:pt x="28998" y="30967"/>
                </a:cubicBezTo>
                <a:cubicBezTo>
                  <a:pt x="29180" y="30784"/>
                  <a:pt x="29393" y="30602"/>
                  <a:pt x="29575" y="30420"/>
                </a:cubicBezTo>
                <a:close/>
                <a:moveTo>
                  <a:pt x="13861" y="30420"/>
                </a:moveTo>
                <a:cubicBezTo>
                  <a:pt x="14286" y="30420"/>
                  <a:pt x="14742" y="30572"/>
                  <a:pt x="15198" y="30906"/>
                </a:cubicBezTo>
                <a:cubicBezTo>
                  <a:pt x="16536" y="31788"/>
                  <a:pt x="17235" y="33247"/>
                  <a:pt x="16931" y="34554"/>
                </a:cubicBezTo>
                <a:cubicBezTo>
                  <a:pt x="16840" y="35009"/>
                  <a:pt x="16597" y="35435"/>
                  <a:pt x="16262" y="35769"/>
                </a:cubicBezTo>
                <a:cubicBezTo>
                  <a:pt x="15776" y="35587"/>
                  <a:pt x="15229" y="35344"/>
                  <a:pt x="14712" y="35040"/>
                </a:cubicBezTo>
                <a:cubicBezTo>
                  <a:pt x="12523" y="33794"/>
                  <a:pt x="12311" y="32487"/>
                  <a:pt x="12311" y="31970"/>
                </a:cubicBezTo>
                <a:cubicBezTo>
                  <a:pt x="12311" y="31362"/>
                  <a:pt x="12615" y="30876"/>
                  <a:pt x="13101" y="30602"/>
                </a:cubicBezTo>
                <a:cubicBezTo>
                  <a:pt x="13344" y="30481"/>
                  <a:pt x="13587" y="30420"/>
                  <a:pt x="13861" y="30420"/>
                </a:cubicBezTo>
                <a:close/>
                <a:moveTo>
                  <a:pt x="14431" y="3914"/>
                </a:moveTo>
                <a:cubicBezTo>
                  <a:pt x="14720" y="3914"/>
                  <a:pt x="14974" y="3955"/>
                  <a:pt x="15198" y="4036"/>
                </a:cubicBezTo>
                <a:cubicBezTo>
                  <a:pt x="15715" y="4249"/>
                  <a:pt x="16110" y="4705"/>
                  <a:pt x="16293" y="5435"/>
                </a:cubicBezTo>
                <a:cubicBezTo>
                  <a:pt x="16384" y="5587"/>
                  <a:pt x="16414" y="5739"/>
                  <a:pt x="16445" y="5860"/>
                </a:cubicBezTo>
                <a:cubicBezTo>
                  <a:pt x="16201" y="5803"/>
                  <a:pt x="15889" y="5772"/>
                  <a:pt x="15516" y="5772"/>
                </a:cubicBezTo>
                <a:cubicBezTo>
                  <a:pt x="15099" y="5772"/>
                  <a:pt x="14605" y="5810"/>
                  <a:pt x="14043" y="5890"/>
                </a:cubicBezTo>
                <a:cubicBezTo>
                  <a:pt x="10791" y="6346"/>
                  <a:pt x="6505" y="8474"/>
                  <a:pt x="4985" y="11179"/>
                </a:cubicBezTo>
                <a:cubicBezTo>
                  <a:pt x="4317" y="12274"/>
                  <a:pt x="4256" y="13368"/>
                  <a:pt x="4712" y="14401"/>
                </a:cubicBezTo>
                <a:cubicBezTo>
                  <a:pt x="5046" y="15161"/>
                  <a:pt x="5381" y="15556"/>
                  <a:pt x="5776" y="15587"/>
                </a:cubicBezTo>
                <a:cubicBezTo>
                  <a:pt x="5789" y="15587"/>
                  <a:pt x="5802" y="15588"/>
                  <a:pt x="5815" y="15588"/>
                </a:cubicBezTo>
                <a:cubicBezTo>
                  <a:pt x="6374" y="15588"/>
                  <a:pt x="6823" y="14959"/>
                  <a:pt x="7417" y="14097"/>
                </a:cubicBezTo>
                <a:cubicBezTo>
                  <a:pt x="7478" y="14705"/>
                  <a:pt x="7630" y="15313"/>
                  <a:pt x="7812" y="15891"/>
                </a:cubicBezTo>
                <a:cubicBezTo>
                  <a:pt x="8025" y="16377"/>
                  <a:pt x="8238" y="16863"/>
                  <a:pt x="8511" y="17289"/>
                </a:cubicBezTo>
                <a:cubicBezTo>
                  <a:pt x="7873" y="18687"/>
                  <a:pt x="7903" y="20146"/>
                  <a:pt x="8663" y="21271"/>
                </a:cubicBezTo>
                <a:cubicBezTo>
                  <a:pt x="9430" y="22433"/>
                  <a:pt x="10862" y="23045"/>
                  <a:pt x="12762" y="23045"/>
                </a:cubicBezTo>
                <a:cubicBezTo>
                  <a:pt x="13047" y="23045"/>
                  <a:pt x="13343" y="23031"/>
                  <a:pt x="13648" y="23003"/>
                </a:cubicBezTo>
                <a:cubicBezTo>
                  <a:pt x="16688" y="22699"/>
                  <a:pt x="19666" y="21027"/>
                  <a:pt x="20366" y="19295"/>
                </a:cubicBezTo>
                <a:cubicBezTo>
                  <a:pt x="20639" y="18748"/>
                  <a:pt x="20730" y="17988"/>
                  <a:pt x="20852" y="17137"/>
                </a:cubicBezTo>
                <a:cubicBezTo>
                  <a:pt x="21186" y="17623"/>
                  <a:pt x="21551" y="18140"/>
                  <a:pt x="21885" y="18535"/>
                </a:cubicBezTo>
                <a:cubicBezTo>
                  <a:pt x="22645" y="19417"/>
                  <a:pt x="23405" y="19903"/>
                  <a:pt x="24195" y="20207"/>
                </a:cubicBezTo>
                <a:cubicBezTo>
                  <a:pt x="23709" y="22456"/>
                  <a:pt x="22949" y="24614"/>
                  <a:pt x="21338" y="25830"/>
                </a:cubicBezTo>
                <a:cubicBezTo>
                  <a:pt x="21277" y="25800"/>
                  <a:pt x="21247" y="25739"/>
                  <a:pt x="21156" y="25678"/>
                </a:cubicBezTo>
                <a:cubicBezTo>
                  <a:pt x="20265" y="24936"/>
                  <a:pt x="19490" y="24309"/>
                  <a:pt x="17896" y="24309"/>
                </a:cubicBezTo>
                <a:cubicBezTo>
                  <a:pt x="17858" y="24309"/>
                  <a:pt x="17820" y="24310"/>
                  <a:pt x="17782" y="24310"/>
                </a:cubicBezTo>
                <a:cubicBezTo>
                  <a:pt x="16445" y="24371"/>
                  <a:pt x="15259" y="25040"/>
                  <a:pt x="14134" y="25891"/>
                </a:cubicBezTo>
                <a:cubicBezTo>
                  <a:pt x="13405" y="25496"/>
                  <a:pt x="12736" y="25040"/>
                  <a:pt x="12128" y="24614"/>
                </a:cubicBezTo>
                <a:cubicBezTo>
                  <a:pt x="10797" y="23734"/>
                  <a:pt x="9602" y="22929"/>
                  <a:pt x="8137" y="22929"/>
                </a:cubicBezTo>
                <a:cubicBezTo>
                  <a:pt x="7528" y="22929"/>
                  <a:pt x="6872" y="23068"/>
                  <a:pt x="6140" y="23398"/>
                </a:cubicBezTo>
                <a:cubicBezTo>
                  <a:pt x="3770" y="24523"/>
                  <a:pt x="3070" y="26711"/>
                  <a:pt x="3648" y="28353"/>
                </a:cubicBezTo>
                <a:cubicBezTo>
                  <a:pt x="3995" y="29346"/>
                  <a:pt x="4971" y="30338"/>
                  <a:pt x="6591" y="30338"/>
                </a:cubicBezTo>
                <a:cubicBezTo>
                  <a:pt x="6956" y="30338"/>
                  <a:pt x="7352" y="30288"/>
                  <a:pt x="7782" y="30177"/>
                </a:cubicBezTo>
                <a:cubicBezTo>
                  <a:pt x="10001" y="29599"/>
                  <a:pt x="11703" y="28231"/>
                  <a:pt x="13192" y="27046"/>
                </a:cubicBezTo>
                <a:cubicBezTo>
                  <a:pt x="13557" y="26803"/>
                  <a:pt x="13861" y="26529"/>
                  <a:pt x="14195" y="26256"/>
                </a:cubicBezTo>
                <a:cubicBezTo>
                  <a:pt x="15107" y="26711"/>
                  <a:pt x="16141" y="27046"/>
                  <a:pt x="17356" y="27167"/>
                </a:cubicBezTo>
                <a:cubicBezTo>
                  <a:pt x="17641" y="27194"/>
                  <a:pt x="17932" y="27210"/>
                  <a:pt x="18226" y="27210"/>
                </a:cubicBezTo>
                <a:cubicBezTo>
                  <a:pt x="19280" y="27210"/>
                  <a:pt x="20377" y="26999"/>
                  <a:pt x="21399" y="26286"/>
                </a:cubicBezTo>
                <a:cubicBezTo>
                  <a:pt x="22372" y="27107"/>
                  <a:pt x="23679" y="27897"/>
                  <a:pt x="26202" y="28110"/>
                </a:cubicBezTo>
                <a:cubicBezTo>
                  <a:pt x="26470" y="28134"/>
                  <a:pt x="26731" y="28145"/>
                  <a:pt x="26984" y="28145"/>
                </a:cubicBezTo>
                <a:cubicBezTo>
                  <a:pt x="29937" y="28145"/>
                  <a:pt x="31810" y="26580"/>
                  <a:pt x="32341" y="25040"/>
                </a:cubicBezTo>
                <a:cubicBezTo>
                  <a:pt x="32797" y="23672"/>
                  <a:pt x="32281" y="22304"/>
                  <a:pt x="31034" y="21483"/>
                </a:cubicBezTo>
                <a:cubicBezTo>
                  <a:pt x="29667" y="20572"/>
                  <a:pt x="28268" y="20450"/>
                  <a:pt x="26931" y="20328"/>
                </a:cubicBezTo>
                <a:cubicBezTo>
                  <a:pt x="26171" y="20268"/>
                  <a:pt x="25411" y="20207"/>
                  <a:pt x="24682" y="19994"/>
                </a:cubicBezTo>
                <a:cubicBezTo>
                  <a:pt x="24743" y="19812"/>
                  <a:pt x="24773" y="19568"/>
                  <a:pt x="24803" y="19386"/>
                </a:cubicBezTo>
                <a:cubicBezTo>
                  <a:pt x="25107" y="17684"/>
                  <a:pt x="24895" y="16164"/>
                  <a:pt x="24621" y="14584"/>
                </a:cubicBezTo>
                <a:cubicBezTo>
                  <a:pt x="24347" y="12851"/>
                  <a:pt x="24043" y="11058"/>
                  <a:pt x="24439" y="8656"/>
                </a:cubicBezTo>
                <a:cubicBezTo>
                  <a:pt x="24803" y="8444"/>
                  <a:pt x="25229" y="8201"/>
                  <a:pt x="25715" y="8049"/>
                </a:cubicBezTo>
                <a:cubicBezTo>
                  <a:pt x="26380" y="7827"/>
                  <a:pt x="26996" y="7730"/>
                  <a:pt x="27570" y="7730"/>
                </a:cubicBezTo>
                <a:cubicBezTo>
                  <a:pt x="28021" y="7730"/>
                  <a:pt x="28445" y="7790"/>
                  <a:pt x="28846" y="7897"/>
                </a:cubicBezTo>
                <a:cubicBezTo>
                  <a:pt x="28268" y="8201"/>
                  <a:pt x="27721" y="8565"/>
                  <a:pt x="27326" y="8930"/>
                </a:cubicBezTo>
                <a:cubicBezTo>
                  <a:pt x="26262" y="9872"/>
                  <a:pt x="25685" y="10906"/>
                  <a:pt x="25685" y="12000"/>
                </a:cubicBezTo>
                <a:cubicBezTo>
                  <a:pt x="25685" y="13641"/>
                  <a:pt x="26506" y="15009"/>
                  <a:pt x="27873" y="15647"/>
                </a:cubicBezTo>
                <a:cubicBezTo>
                  <a:pt x="28406" y="15908"/>
                  <a:pt x="28977" y="16035"/>
                  <a:pt x="29546" y="16035"/>
                </a:cubicBezTo>
                <a:cubicBezTo>
                  <a:pt x="30437" y="16035"/>
                  <a:pt x="31326" y="15724"/>
                  <a:pt x="32068" y="15131"/>
                </a:cubicBezTo>
                <a:cubicBezTo>
                  <a:pt x="33193" y="14219"/>
                  <a:pt x="33284" y="12152"/>
                  <a:pt x="32220" y="10267"/>
                </a:cubicBezTo>
                <a:cubicBezTo>
                  <a:pt x="31734" y="9356"/>
                  <a:pt x="30852" y="8444"/>
                  <a:pt x="29758" y="7866"/>
                </a:cubicBezTo>
                <a:cubicBezTo>
                  <a:pt x="31206" y="7217"/>
                  <a:pt x="32860" y="6875"/>
                  <a:pt x="34146" y="6875"/>
                </a:cubicBezTo>
                <a:cubicBezTo>
                  <a:pt x="34425" y="6875"/>
                  <a:pt x="34687" y="6891"/>
                  <a:pt x="34925" y="6924"/>
                </a:cubicBezTo>
                <a:cubicBezTo>
                  <a:pt x="35442" y="6985"/>
                  <a:pt x="35989" y="7228"/>
                  <a:pt x="36475" y="7562"/>
                </a:cubicBezTo>
                <a:cubicBezTo>
                  <a:pt x="36506" y="7684"/>
                  <a:pt x="36506" y="7805"/>
                  <a:pt x="36536" y="7897"/>
                </a:cubicBezTo>
                <a:cubicBezTo>
                  <a:pt x="35898" y="8322"/>
                  <a:pt x="35320" y="8869"/>
                  <a:pt x="34864" y="9477"/>
                </a:cubicBezTo>
                <a:cubicBezTo>
                  <a:pt x="33800" y="10845"/>
                  <a:pt x="33497" y="12395"/>
                  <a:pt x="33922" y="13976"/>
                </a:cubicBezTo>
                <a:cubicBezTo>
                  <a:pt x="34560" y="16499"/>
                  <a:pt x="35898" y="16863"/>
                  <a:pt x="36627" y="16863"/>
                </a:cubicBezTo>
                <a:cubicBezTo>
                  <a:pt x="37722" y="16863"/>
                  <a:pt x="38785" y="16073"/>
                  <a:pt x="39272" y="14888"/>
                </a:cubicBezTo>
                <a:cubicBezTo>
                  <a:pt x="40092" y="15951"/>
                  <a:pt x="41095" y="16802"/>
                  <a:pt x="42402" y="17380"/>
                </a:cubicBezTo>
                <a:cubicBezTo>
                  <a:pt x="44201" y="18161"/>
                  <a:pt x="45577" y="18494"/>
                  <a:pt x="46701" y="18494"/>
                </a:cubicBezTo>
                <a:cubicBezTo>
                  <a:pt x="48029" y="18494"/>
                  <a:pt x="49005" y="18029"/>
                  <a:pt x="49910" y="17289"/>
                </a:cubicBezTo>
                <a:cubicBezTo>
                  <a:pt x="51035" y="18535"/>
                  <a:pt x="52737" y="19082"/>
                  <a:pt x="54105" y="19082"/>
                </a:cubicBezTo>
                <a:cubicBezTo>
                  <a:pt x="54137" y="19083"/>
                  <a:pt x="54169" y="19083"/>
                  <a:pt x="54202" y="19083"/>
                </a:cubicBezTo>
                <a:cubicBezTo>
                  <a:pt x="56284" y="19083"/>
                  <a:pt x="57943" y="18116"/>
                  <a:pt x="58482" y="16559"/>
                </a:cubicBezTo>
                <a:cubicBezTo>
                  <a:pt x="58968" y="15161"/>
                  <a:pt x="58421" y="13155"/>
                  <a:pt x="57175" y="11179"/>
                </a:cubicBezTo>
                <a:cubicBezTo>
                  <a:pt x="57422" y="11126"/>
                  <a:pt x="57649" y="11094"/>
                  <a:pt x="57873" y="11094"/>
                </a:cubicBezTo>
                <a:cubicBezTo>
                  <a:pt x="58035" y="11094"/>
                  <a:pt x="58195" y="11111"/>
                  <a:pt x="58360" y="11149"/>
                </a:cubicBezTo>
                <a:cubicBezTo>
                  <a:pt x="60245" y="11453"/>
                  <a:pt x="61704" y="13611"/>
                  <a:pt x="62950" y="15891"/>
                </a:cubicBezTo>
                <a:cubicBezTo>
                  <a:pt x="64166" y="18079"/>
                  <a:pt x="63953" y="21210"/>
                  <a:pt x="62433" y="23216"/>
                </a:cubicBezTo>
                <a:cubicBezTo>
                  <a:pt x="61496" y="24394"/>
                  <a:pt x="60292" y="25020"/>
                  <a:pt x="58957" y="25020"/>
                </a:cubicBezTo>
                <a:cubicBezTo>
                  <a:pt x="58605" y="25020"/>
                  <a:pt x="58243" y="24977"/>
                  <a:pt x="57874" y="24888"/>
                </a:cubicBezTo>
                <a:cubicBezTo>
                  <a:pt x="56050" y="24432"/>
                  <a:pt x="54682" y="23642"/>
                  <a:pt x="53345" y="22851"/>
                </a:cubicBezTo>
                <a:cubicBezTo>
                  <a:pt x="53163" y="22760"/>
                  <a:pt x="53011" y="22638"/>
                  <a:pt x="52859" y="22578"/>
                </a:cubicBezTo>
                <a:cubicBezTo>
                  <a:pt x="52767" y="21423"/>
                  <a:pt x="52038" y="20420"/>
                  <a:pt x="50761" y="19781"/>
                </a:cubicBezTo>
                <a:cubicBezTo>
                  <a:pt x="49535" y="19143"/>
                  <a:pt x="48616" y="18919"/>
                  <a:pt x="47740" y="18919"/>
                </a:cubicBezTo>
                <a:cubicBezTo>
                  <a:pt x="46988" y="18919"/>
                  <a:pt x="46268" y="19084"/>
                  <a:pt x="45412" y="19295"/>
                </a:cubicBezTo>
                <a:cubicBezTo>
                  <a:pt x="44074" y="19599"/>
                  <a:pt x="42433" y="20024"/>
                  <a:pt x="39788" y="20055"/>
                </a:cubicBezTo>
                <a:lnTo>
                  <a:pt x="38147" y="20055"/>
                </a:lnTo>
                <a:cubicBezTo>
                  <a:pt x="37357" y="18657"/>
                  <a:pt x="36293" y="17593"/>
                  <a:pt x="35016" y="16985"/>
                </a:cubicBezTo>
                <a:cubicBezTo>
                  <a:pt x="34225" y="16589"/>
                  <a:pt x="33417" y="16391"/>
                  <a:pt x="32596" y="16391"/>
                </a:cubicBezTo>
                <a:cubicBezTo>
                  <a:pt x="31842" y="16391"/>
                  <a:pt x="31077" y="16559"/>
                  <a:pt x="30305" y="16894"/>
                </a:cubicBezTo>
                <a:cubicBezTo>
                  <a:pt x="29211" y="17350"/>
                  <a:pt x="28724" y="17775"/>
                  <a:pt x="28846" y="18322"/>
                </a:cubicBezTo>
                <a:cubicBezTo>
                  <a:pt x="29089" y="19690"/>
                  <a:pt x="33740" y="20298"/>
                  <a:pt x="37904" y="20420"/>
                </a:cubicBezTo>
                <a:cubicBezTo>
                  <a:pt x="38360" y="21240"/>
                  <a:pt x="38755" y="22183"/>
                  <a:pt x="39029" y="23277"/>
                </a:cubicBezTo>
                <a:lnTo>
                  <a:pt x="39181" y="23824"/>
                </a:lnTo>
                <a:cubicBezTo>
                  <a:pt x="39576" y="25587"/>
                  <a:pt x="40001" y="27259"/>
                  <a:pt x="40579" y="28626"/>
                </a:cubicBezTo>
                <a:cubicBezTo>
                  <a:pt x="40123" y="28748"/>
                  <a:pt x="39728" y="28900"/>
                  <a:pt x="39333" y="29113"/>
                </a:cubicBezTo>
                <a:cubicBezTo>
                  <a:pt x="38633" y="27897"/>
                  <a:pt x="37509" y="27167"/>
                  <a:pt x="36141" y="27076"/>
                </a:cubicBezTo>
                <a:cubicBezTo>
                  <a:pt x="35925" y="27058"/>
                  <a:pt x="35714" y="27049"/>
                  <a:pt x="35508" y="27049"/>
                </a:cubicBezTo>
                <a:cubicBezTo>
                  <a:pt x="33026" y="27049"/>
                  <a:pt x="31285" y="28359"/>
                  <a:pt x="29545" y="29903"/>
                </a:cubicBezTo>
                <a:cubicBezTo>
                  <a:pt x="28614" y="29489"/>
                  <a:pt x="27639" y="29207"/>
                  <a:pt x="26620" y="29207"/>
                </a:cubicBezTo>
                <a:cubicBezTo>
                  <a:pt x="26441" y="29207"/>
                  <a:pt x="26261" y="29216"/>
                  <a:pt x="26080" y="29234"/>
                </a:cubicBezTo>
                <a:cubicBezTo>
                  <a:pt x="23132" y="29447"/>
                  <a:pt x="20974" y="30481"/>
                  <a:pt x="20609" y="31818"/>
                </a:cubicBezTo>
                <a:cubicBezTo>
                  <a:pt x="20426" y="32456"/>
                  <a:pt x="20578" y="33459"/>
                  <a:pt x="22281" y="34614"/>
                </a:cubicBezTo>
                <a:cubicBezTo>
                  <a:pt x="22463" y="34736"/>
                  <a:pt x="22645" y="34857"/>
                  <a:pt x="22828" y="34979"/>
                </a:cubicBezTo>
                <a:cubicBezTo>
                  <a:pt x="21492" y="35731"/>
                  <a:pt x="20184" y="36210"/>
                  <a:pt x="18729" y="36210"/>
                </a:cubicBezTo>
                <a:cubicBezTo>
                  <a:pt x="18065" y="36210"/>
                  <a:pt x="17370" y="36110"/>
                  <a:pt x="16627" y="35891"/>
                </a:cubicBezTo>
                <a:cubicBezTo>
                  <a:pt x="16931" y="35496"/>
                  <a:pt x="17174" y="35070"/>
                  <a:pt x="17296" y="34584"/>
                </a:cubicBezTo>
                <a:cubicBezTo>
                  <a:pt x="17600" y="33095"/>
                  <a:pt x="16840" y="31514"/>
                  <a:pt x="15381" y="30511"/>
                </a:cubicBezTo>
                <a:cubicBezTo>
                  <a:pt x="14875" y="30174"/>
                  <a:pt x="14335" y="29998"/>
                  <a:pt x="13825" y="29998"/>
                </a:cubicBezTo>
                <a:cubicBezTo>
                  <a:pt x="13506" y="29998"/>
                  <a:pt x="13199" y="30067"/>
                  <a:pt x="12919" y="30207"/>
                </a:cubicBezTo>
                <a:cubicBezTo>
                  <a:pt x="12311" y="30511"/>
                  <a:pt x="11916" y="31180"/>
                  <a:pt x="11916" y="31879"/>
                </a:cubicBezTo>
                <a:cubicBezTo>
                  <a:pt x="11916" y="33155"/>
                  <a:pt x="12827" y="34371"/>
                  <a:pt x="14499" y="35313"/>
                </a:cubicBezTo>
                <a:cubicBezTo>
                  <a:pt x="15016" y="35587"/>
                  <a:pt x="15472" y="35800"/>
                  <a:pt x="15928" y="35982"/>
                </a:cubicBezTo>
                <a:cubicBezTo>
                  <a:pt x="15381" y="36408"/>
                  <a:pt x="14712" y="36681"/>
                  <a:pt x="13861" y="36803"/>
                </a:cubicBezTo>
                <a:cubicBezTo>
                  <a:pt x="13285" y="36885"/>
                  <a:pt x="12651" y="36928"/>
                  <a:pt x="11984" y="36928"/>
                </a:cubicBezTo>
                <a:cubicBezTo>
                  <a:pt x="8220" y="36928"/>
                  <a:pt x="3390" y="35576"/>
                  <a:pt x="1763" y="32426"/>
                </a:cubicBezTo>
                <a:cubicBezTo>
                  <a:pt x="426" y="29812"/>
                  <a:pt x="639" y="25161"/>
                  <a:pt x="1672" y="22395"/>
                </a:cubicBezTo>
                <a:cubicBezTo>
                  <a:pt x="1733" y="22213"/>
                  <a:pt x="1824" y="22061"/>
                  <a:pt x="1885" y="21848"/>
                </a:cubicBezTo>
                <a:cubicBezTo>
                  <a:pt x="2159" y="22243"/>
                  <a:pt x="2493" y="22547"/>
                  <a:pt x="2888" y="22790"/>
                </a:cubicBezTo>
                <a:cubicBezTo>
                  <a:pt x="3246" y="22981"/>
                  <a:pt x="3654" y="23072"/>
                  <a:pt x="4084" y="23072"/>
                </a:cubicBezTo>
                <a:cubicBezTo>
                  <a:pt x="4821" y="23072"/>
                  <a:pt x="5624" y="22803"/>
                  <a:pt x="6353" y="22304"/>
                </a:cubicBezTo>
                <a:cubicBezTo>
                  <a:pt x="7174" y="21727"/>
                  <a:pt x="7478" y="20876"/>
                  <a:pt x="7052" y="20146"/>
                </a:cubicBezTo>
                <a:cubicBezTo>
                  <a:pt x="6724" y="19550"/>
                  <a:pt x="5992" y="19135"/>
                  <a:pt x="5036" y="19135"/>
                </a:cubicBezTo>
                <a:cubicBezTo>
                  <a:pt x="4578" y="19135"/>
                  <a:pt x="4068" y="19230"/>
                  <a:pt x="3526" y="19447"/>
                </a:cubicBezTo>
                <a:cubicBezTo>
                  <a:pt x="2918" y="19690"/>
                  <a:pt x="2402" y="20268"/>
                  <a:pt x="1946" y="21058"/>
                </a:cubicBezTo>
                <a:cubicBezTo>
                  <a:pt x="1824" y="20724"/>
                  <a:pt x="1733" y="20298"/>
                  <a:pt x="1733" y="19842"/>
                </a:cubicBezTo>
                <a:cubicBezTo>
                  <a:pt x="1551" y="13915"/>
                  <a:pt x="3405" y="9629"/>
                  <a:pt x="7295" y="7137"/>
                </a:cubicBezTo>
                <a:cubicBezTo>
                  <a:pt x="10737" y="4935"/>
                  <a:pt x="12998" y="3914"/>
                  <a:pt x="14431" y="3914"/>
                </a:cubicBezTo>
                <a:close/>
                <a:moveTo>
                  <a:pt x="31515" y="0"/>
                </a:moveTo>
                <a:cubicBezTo>
                  <a:pt x="27879" y="0"/>
                  <a:pt x="22818" y="2368"/>
                  <a:pt x="20214" y="5252"/>
                </a:cubicBezTo>
                <a:cubicBezTo>
                  <a:pt x="17235" y="8474"/>
                  <a:pt x="18542" y="13277"/>
                  <a:pt x="20548" y="16651"/>
                </a:cubicBezTo>
                <a:cubicBezTo>
                  <a:pt x="20426" y="17654"/>
                  <a:pt x="20335" y="18505"/>
                  <a:pt x="20062" y="19204"/>
                </a:cubicBezTo>
                <a:cubicBezTo>
                  <a:pt x="19423" y="20784"/>
                  <a:pt x="16475" y="22365"/>
                  <a:pt x="13618" y="22669"/>
                </a:cubicBezTo>
                <a:cubicBezTo>
                  <a:pt x="13351" y="22701"/>
                  <a:pt x="13038" y="22724"/>
                  <a:pt x="12699" y="22724"/>
                </a:cubicBezTo>
                <a:cubicBezTo>
                  <a:pt x="11451" y="22724"/>
                  <a:pt x="9858" y="22416"/>
                  <a:pt x="8998" y="21149"/>
                </a:cubicBezTo>
                <a:cubicBezTo>
                  <a:pt x="8359" y="20146"/>
                  <a:pt x="8268" y="18930"/>
                  <a:pt x="8754" y="17714"/>
                </a:cubicBezTo>
                <a:lnTo>
                  <a:pt x="8754" y="17714"/>
                </a:lnTo>
                <a:cubicBezTo>
                  <a:pt x="9875" y="19307"/>
                  <a:pt x="11483" y="20270"/>
                  <a:pt x="13133" y="20270"/>
                </a:cubicBezTo>
                <a:cubicBezTo>
                  <a:pt x="13183" y="20270"/>
                  <a:pt x="13233" y="20269"/>
                  <a:pt x="13283" y="20268"/>
                </a:cubicBezTo>
                <a:cubicBezTo>
                  <a:pt x="15928" y="20116"/>
                  <a:pt x="17083" y="18444"/>
                  <a:pt x="17296" y="17046"/>
                </a:cubicBezTo>
                <a:cubicBezTo>
                  <a:pt x="17417" y="15708"/>
                  <a:pt x="16840" y="14067"/>
                  <a:pt x="15046" y="13459"/>
                </a:cubicBezTo>
                <a:cubicBezTo>
                  <a:pt x="14707" y="13344"/>
                  <a:pt x="14355" y="13291"/>
                  <a:pt x="13998" y="13291"/>
                </a:cubicBezTo>
                <a:cubicBezTo>
                  <a:pt x="12276" y="13291"/>
                  <a:pt x="10434" y="14522"/>
                  <a:pt x="9302" y="15982"/>
                </a:cubicBezTo>
                <a:cubicBezTo>
                  <a:pt x="9089" y="16286"/>
                  <a:pt x="8876" y="16620"/>
                  <a:pt x="8694" y="16924"/>
                </a:cubicBezTo>
                <a:cubicBezTo>
                  <a:pt x="8450" y="16529"/>
                  <a:pt x="8329" y="16164"/>
                  <a:pt x="8177" y="15769"/>
                </a:cubicBezTo>
                <a:cubicBezTo>
                  <a:pt x="7903" y="15100"/>
                  <a:pt x="7751" y="14340"/>
                  <a:pt x="7751" y="13581"/>
                </a:cubicBezTo>
                <a:cubicBezTo>
                  <a:pt x="8542" y="12426"/>
                  <a:pt x="9545" y="11271"/>
                  <a:pt x="10943" y="11271"/>
                </a:cubicBezTo>
                <a:cubicBezTo>
                  <a:pt x="12432" y="11271"/>
                  <a:pt x="13375" y="11453"/>
                  <a:pt x="14043" y="11605"/>
                </a:cubicBezTo>
                <a:cubicBezTo>
                  <a:pt x="14467" y="11695"/>
                  <a:pt x="14815" y="11768"/>
                  <a:pt x="15147" y="11768"/>
                </a:cubicBezTo>
                <a:cubicBezTo>
                  <a:pt x="15600" y="11768"/>
                  <a:pt x="16022" y="11631"/>
                  <a:pt x="16566" y="11210"/>
                </a:cubicBezTo>
                <a:cubicBezTo>
                  <a:pt x="17235" y="10693"/>
                  <a:pt x="17539" y="10267"/>
                  <a:pt x="17478" y="9933"/>
                </a:cubicBezTo>
                <a:cubicBezTo>
                  <a:pt x="17448" y="9690"/>
                  <a:pt x="17235" y="9599"/>
                  <a:pt x="17144" y="9538"/>
                </a:cubicBezTo>
                <a:cubicBezTo>
                  <a:pt x="16885" y="9300"/>
                  <a:pt x="15380" y="7996"/>
                  <a:pt x="13223" y="7996"/>
                </a:cubicBezTo>
                <a:cubicBezTo>
                  <a:pt x="12080" y="7996"/>
                  <a:pt x="10753" y="8362"/>
                  <a:pt x="9332" y="9447"/>
                </a:cubicBezTo>
                <a:cubicBezTo>
                  <a:pt x="7934" y="10541"/>
                  <a:pt x="7356" y="12030"/>
                  <a:pt x="7356" y="13459"/>
                </a:cubicBezTo>
                <a:cubicBezTo>
                  <a:pt x="7265" y="13581"/>
                  <a:pt x="7174" y="13702"/>
                  <a:pt x="7113" y="13793"/>
                </a:cubicBezTo>
                <a:cubicBezTo>
                  <a:pt x="6617" y="14493"/>
                  <a:pt x="6150" y="15165"/>
                  <a:pt x="5817" y="15165"/>
                </a:cubicBezTo>
                <a:cubicBezTo>
                  <a:pt x="5803" y="15165"/>
                  <a:pt x="5789" y="15164"/>
                  <a:pt x="5776" y="15161"/>
                </a:cubicBezTo>
                <a:cubicBezTo>
                  <a:pt x="5624" y="15161"/>
                  <a:pt x="5350" y="14979"/>
                  <a:pt x="5016" y="14219"/>
                </a:cubicBezTo>
                <a:cubicBezTo>
                  <a:pt x="4590" y="13277"/>
                  <a:pt x="4651" y="12334"/>
                  <a:pt x="5229" y="11301"/>
                </a:cubicBezTo>
                <a:cubicBezTo>
                  <a:pt x="6536" y="8930"/>
                  <a:pt x="10365" y="6742"/>
                  <a:pt x="14013" y="6194"/>
                </a:cubicBezTo>
                <a:cubicBezTo>
                  <a:pt x="14501" y="6138"/>
                  <a:pt x="14917" y="6115"/>
                  <a:pt x="15271" y="6115"/>
                </a:cubicBezTo>
                <a:cubicBezTo>
                  <a:pt x="15864" y="6115"/>
                  <a:pt x="16281" y="6179"/>
                  <a:pt x="16566" y="6255"/>
                </a:cubicBezTo>
                <a:cubicBezTo>
                  <a:pt x="16802" y="6648"/>
                  <a:pt x="17015" y="6815"/>
                  <a:pt x="17225" y="6815"/>
                </a:cubicBezTo>
                <a:cubicBezTo>
                  <a:pt x="17259" y="6815"/>
                  <a:pt x="17292" y="6811"/>
                  <a:pt x="17326" y="6802"/>
                </a:cubicBezTo>
                <a:cubicBezTo>
                  <a:pt x="17478" y="6772"/>
                  <a:pt x="17539" y="6620"/>
                  <a:pt x="17508" y="6468"/>
                </a:cubicBezTo>
                <a:cubicBezTo>
                  <a:pt x="17478" y="6286"/>
                  <a:pt x="17296" y="6042"/>
                  <a:pt x="16840" y="5890"/>
                </a:cubicBezTo>
                <a:cubicBezTo>
                  <a:pt x="16749" y="5708"/>
                  <a:pt x="16688" y="5526"/>
                  <a:pt x="16597" y="5252"/>
                </a:cubicBezTo>
                <a:cubicBezTo>
                  <a:pt x="16384" y="4431"/>
                  <a:pt x="15928" y="3854"/>
                  <a:pt x="15259" y="3611"/>
                </a:cubicBezTo>
                <a:cubicBezTo>
                  <a:pt x="15002" y="3512"/>
                  <a:pt x="14711" y="3462"/>
                  <a:pt x="14382" y="3462"/>
                </a:cubicBezTo>
                <a:cubicBezTo>
                  <a:pt x="12883" y="3462"/>
                  <a:pt x="10586" y="4504"/>
                  <a:pt x="7022" y="6772"/>
                </a:cubicBezTo>
                <a:cubicBezTo>
                  <a:pt x="3070" y="9325"/>
                  <a:pt x="1095" y="13793"/>
                  <a:pt x="1338" y="19812"/>
                </a:cubicBezTo>
                <a:cubicBezTo>
                  <a:pt x="1338" y="20420"/>
                  <a:pt x="1490" y="20997"/>
                  <a:pt x="1672" y="21453"/>
                </a:cubicBezTo>
                <a:cubicBezTo>
                  <a:pt x="1551" y="21696"/>
                  <a:pt x="1429" y="21970"/>
                  <a:pt x="1338" y="22274"/>
                </a:cubicBezTo>
                <a:cubicBezTo>
                  <a:pt x="244" y="25161"/>
                  <a:pt x="0" y="29842"/>
                  <a:pt x="1429" y="32608"/>
                </a:cubicBezTo>
                <a:cubicBezTo>
                  <a:pt x="3222" y="36043"/>
                  <a:pt x="8177" y="37320"/>
                  <a:pt x="11976" y="37320"/>
                </a:cubicBezTo>
                <a:cubicBezTo>
                  <a:pt x="12675" y="37320"/>
                  <a:pt x="13344" y="37289"/>
                  <a:pt x="14013" y="37168"/>
                </a:cubicBezTo>
                <a:cubicBezTo>
                  <a:pt x="15016" y="37016"/>
                  <a:pt x="15837" y="36681"/>
                  <a:pt x="16414" y="36134"/>
                </a:cubicBezTo>
                <a:cubicBezTo>
                  <a:pt x="17278" y="36432"/>
                  <a:pt x="18083" y="36564"/>
                  <a:pt x="18851" y="36564"/>
                </a:cubicBezTo>
                <a:cubicBezTo>
                  <a:pt x="20435" y="36564"/>
                  <a:pt x="21861" y="36001"/>
                  <a:pt x="23314" y="35161"/>
                </a:cubicBezTo>
                <a:cubicBezTo>
                  <a:pt x="24172" y="35562"/>
                  <a:pt x="25067" y="35735"/>
                  <a:pt x="25986" y="35735"/>
                </a:cubicBezTo>
                <a:cubicBezTo>
                  <a:pt x="28553" y="35735"/>
                  <a:pt x="31303" y="34389"/>
                  <a:pt x="33922" y="32912"/>
                </a:cubicBezTo>
                <a:cubicBezTo>
                  <a:pt x="35108" y="33642"/>
                  <a:pt x="36232" y="34250"/>
                  <a:pt x="37387" y="34523"/>
                </a:cubicBezTo>
                <a:cubicBezTo>
                  <a:pt x="37578" y="34562"/>
                  <a:pt x="37755" y="34580"/>
                  <a:pt x="37919" y="34580"/>
                </a:cubicBezTo>
                <a:cubicBezTo>
                  <a:pt x="38646" y="34580"/>
                  <a:pt x="39121" y="34237"/>
                  <a:pt x="39393" y="33915"/>
                </a:cubicBezTo>
                <a:cubicBezTo>
                  <a:pt x="40184" y="32943"/>
                  <a:pt x="40305" y="31180"/>
                  <a:pt x="39667" y="29660"/>
                </a:cubicBezTo>
                <a:lnTo>
                  <a:pt x="39545" y="29417"/>
                </a:lnTo>
                <a:cubicBezTo>
                  <a:pt x="39971" y="29204"/>
                  <a:pt x="40336" y="29052"/>
                  <a:pt x="40792" y="28930"/>
                </a:cubicBezTo>
                <a:cubicBezTo>
                  <a:pt x="41727" y="30936"/>
                  <a:pt x="43063" y="32259"/>
                  <a:pt x="45398" y="32259"/>
                </a:cubicBezTo>
                <a:cubicBezTo>
                  <a:pt x="45718" y="32259"/>
                  <a:pt x="46056" y="32234"/>
                  <a:pt x="46415" y="32183"/>
                </a:cubicBezTo>
                <a:cubicBezTo>
                  <a:pt x="47631" y="32000"/>
                  <a:pt x="48755" y="31514"/>
                  <a:pt x="49758" y="30876"/>
                </a:cubicBezTo>
                <a:cubicBezTo>
                  <a:pt x="50153" y="31088"/>
                  <a:pt x="50579" y="31362"/>
                  <a:pt x="50974" y="31636"/>
                </a:cubicBezTo>
                <a:cubicBezTo>
                  <a:pt x="52707" y="32730"/>
                  <a:pt x="54470" y="33824"/>
                  <a:pt x="56810" y="34462"/>
                </a:cubicBezTo>
                <a:cubicBezTo>
                  <a:pt x="57315" y="34613"/>
                  <a:pt x="57766" y="34687"/>
                  <a:pt x="58160" y="34687"/>
                </a:cubicBezTo>
                <a:cubicBezTo>
                  <a:pt x="58883" y="34687"/>
                  <a:pt x="59413" y="34437"/>
                  <a:pt x="59728" y="33946"/>
                </a:cubicBezTo>
                <a:cubicBezTo>
                  <a:pt x="60701" y="32335"/>
                  <a:pt x="59029" y="28687"/>
                  <a:pt x="57448" y="26833"/>
                </a:cubicBezTo>
                <a:cubicBezTo>
                  <a:pt x="57066" y="26397"/>
                  <a:pt x="56647" y="26214"/>
                  <a:pt x="56195" y="26214"/>
                </a:cubicBezTo>
                <a:cubicBezTo>
                  <a:pt x="55103" y="26214"/>
                  <a:pt x="53821" y="27283"/>
                  <a:pt x="52403" y="28444"/>
                </a:cubicBezTo>
                <a:cubicBezTo>
                  <a:pt x="51552" y="29113"/>
                  <a:pt x="50670" y="29842"/>
                  <a:pt x="49728" y="30450"/>
                </a:cubicBezTo>
                <a:cubicBezTo>
                  <a:pt x="48147" y="29508"/>
                  <a:pt x="46476" y="28687"/>
                  <a:pt x="44348" y="28505"/>
                </a:cubicBezTo>
                <a:cubicBezTo>
                  <a:pt x="43562" y="28441"/>
                  <a:pt x="42903" y="28402"/>
                  <a:pt x="42340" y="28402"/>
                </a:cubicBezTo>
                <a:cubicBezTo>
                  <a:pt x="41836" y="28402"/>
                  <a:pt x="41408" y="28433"/>
                  <a:pt x="41035" y="28505"/>
                </a:cubicBezTo>
                <a:cubicBezTo>
                  <a:pt x="40457" y="27167"/>
                  <a:pt x="40032" y="25496"/>
                  <a:pt x="39576" y="23733"/>
                </a:cubicBezTo>
                <a:lnTo>
                  <a:pt x="39424" y="23155"/>
                </a:lnTo>
                <a:cubicBezTo>
                  <a:pt x="39211" y="22152"/>
                  <a:pt x="38877" y="21240"/>
                  <a:pt x="38421" y="20420"/>
                </a:cubicBezTo>
                <a:lnTo>
                  <a:pt x="39819" y="20420"/>
                </a:lnTo>
                <a:cubicBezTo>
                  <a:pt x="42524" y="20389"/>
                  <a:pt x="44196" y="19964"/>
                  <a:pt x="45503" y="19660"/>
                </a:cubicBezTo>
                <a:cubicBezTo>
                  <a:pt x="46369" y="19458"/>
                  <a:pt x="47078" y="19290"/>
                  <a:pt x="47814" y="19290"/>
                </a:cubicBezTo>
                <a:cubicBezTo>
                  <a:pt x="48628" y="19290"/>
                  <a:pt x="49476" y="19495"/>
                  <a:pt x="50609" y="20085"/>
                </a:cubicBezTo>
                <a:cubicBezTo>
                  <a:pt x="51673" y="20602"/>
                  <a:pt x="52311" y="21392"/>
                  <a:pt x="52463" y="22304"/>
                </a:cubicBezTo>
                <a:cubicBezTo>
                  <a:pt x="51122" y="21535"/>
                  <a:pt x="49733" y="20908"/>
                  <a:pt x="47951" y="20908"/>
                </a:cubicBezTo>
                <a:cubicBezTo>
                  <a:pt x="47270" y="20908"/>
                  <a:pt x="46531" y="21000"/>
                  <a:pt x="45716" y="21210"/>
                </a:cubicBezTo>
                <a:cubicBezTo>
                  <a:pt x="43436" y="21787"/>
                  <a:pt x="42159" y="22973"/>
                  <a:pt x="42372" y="24371"/>
                </a:cubicBezTo>
                <a:cubicBezTo>
                  <a:pt x="42551" y="25711"/>
                  <a:pt x="44274" y="27108"/>
                  <a:pt x="47087" y="27108"/>
                </a:cubicBezTo>
                <a:cubicBezTo>
                  <a:pt x="47146" y="27108"/>
                  <a:pt x="47206" y="27108"/>
                  <a:pt x="47266" y="27107"/>
                </a:cubicBezTo>
                <a:cubicBezTo>
                  <a:pt x="50366" y="27015"/>
                  <a:pt x="52403" y="25192"/>
                  <a:pt x="52798" y="23429"/>
                </a:cubicBezTo>
                <a:cubicBezTo>
                  <a:pt x="52859" y="23277"/>
                  <a:pt x="52889" y="23155"/>
                  <a:pt x="52889" y="23003"/>
                </a:cubicBezTo>
                <a:cubicBezTo>
                  <a:pt x="53011" y="23064"/>
                  <a:pt x="53071" y="23125"/>
                  <a:pt x="53193" y="23186"/>
                </a:cubicBezTo>
                <a:cubicBezTo>
                  <a:pt x="54530" y="23976"/>
                  <a:pt x="55929" y="24827"/>
                  <a:pt x="57783" y="25283"/>
                </a:cubicBezTo>
                <a:cubicBezTo>
                  <a:pt x="58185" y="25379"/>
                  <a:pt x="58584" y="25426"/>
                  <a:pt x="58973" y="25426"/>
                </a:cubicBezTo>
                <a:cubicBezTo>
                  <a:pt x="60437" y="25426"/>
                  <a:pt x="61777" y="24756"/>
                  <a:pt x="62737" y="23459"/>
                </a:cubicBezTo>
                <a:cubicBezTo>
                  <a:pt x="64348" y="21301"/>
                  <a:pt x="64591" y="18049"/>
                  <a:pt x="63284" y="15708"/>
                </a:cubicBezTo>
                <a:cubicBezTo>
                  <a:pt x="61977" y="13337"/>
                  <a:pt x="60488" y="11119"/>
                  <a:pt x="58421" y="10754"/>
                </a:cubicBezTo>
                <a:cubicBezTo>
                  <a:pt x="58269" y="10734"/>
                  <a:pt x="58114" y="10723"/>
                  <a:pt x="57956" y="10723"/>
                </a:cubicBezTo>
                <a:cubicBezTo>
                  <a:pt x="57641" y="10723"/>
                  <a:pt x="57317" y="10764"/>
                  <a:pt x="56992" y="10845"/>
                </a:cubicBezTo>
                <a:cubicBezTo>
                  <a:pt x="56749" y="10511"/>
                  <a:pt x="56506" y="10146"/>
                  <a:pt x="56233" y="9812"/>
                </a:cubicBezTo>
                <a:cubicBezTo>
                  <a:pt x="54516" y="7768"/>
                  <a:pt x="52481" y="6603"/>
                  <a:pt x="50655" y="6603"/>
                </a:cubicBezTo>
                <a:cubicBezTo>
                  <a:pt x="50444" y="6603"/>
                  <a:pt x="50236" y="6619"/>
                  <a:pt x="50032" y="6650"/>
                </a:cubicBezTo>
                <a:cubicBezTo>
                  <a:pt x="49454" y="6772"/>
                  <a:pt x="48938" y="6894"/>
                  <a:pt x="48390" y="7046"/>
                </a:cubicBezTo>
                <a:cubicBezTo>
                  <a:pt x="47691" y="5860"/>
                  <a:pt x="46232" y="4796"/>
                  <a:pt x="43588" y="3824"/>
                </a:cubicBezTo>
                <a:cubicBezTo>
                  <a:pt x="40913" y="2821"/>
                  <a:pt x="38117" y="2334"/>
                  <a:pt x="35442" y="2243"/>
                </a:cubicBezTo>
                <a:cubicBezTo>
                  <a:pt x="35168" y="1574"/>
                  <a:pt x="34804" y="1088"/>
                  <a:pt x="34348" y="723"/>
                </a:cubicBezTo>
                <a:cubicBezTo>
                  <a:pt x="33612" y="224"/>
                  <a:pt x="32631" y="0"/>
                  <a:pt x="3151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53"/>
          <p:cNvSpPr/>
          <p:nvPr/>
        </p:nvSpPr>
        <p:spPr>
          <a:xfrm>
            <a:off x="790332" y="2743415"/>
            <a:ext cx="2725229" cy="1517784"/>
          </a:xfrm>
          <a:custGeom>
            <a:avLst/>
            <a:gdLst/>
            <a:ahLst/>
            <a:cxnLst/>
            <a:rect l="l" t="t" r="r" b="b"/>
            <a:pathLst>
              <a:path w="65018" h="36211" extrusionOk="0">
                <a:moveTo>
                  <a:pt x="39125" y="1153"/>
                </a:moveTo>
                <a:cubicBezTo>
                  <a:pt x="40050" y="1153"/>
                  <a:pt x="40937" y="1320"/>
                  <a:pt x="41765" y="1712"/>
                </a:cubicBezTo>
                <a:cubicBezTo>
                  <a:pt x="41065" y="2107"/>
                  <a:pt x="40366" y="2533"/>
                  <a:pt x="39637" y="2928"/>
                </a:cubicBezTo>
                <a:cubicBezTo>
                  <a:pt x="38360" y="3657"/>
                  <a:pt x="37266" y="4539"/>
                  <a:pt x="36233" y="5420"/>
                </a:cubicBezTo>
                <a:cubicBezTo>
                  <a:pt x="36020" y="5603"/>
                  <a:pt x="35837" y="5755"/>
                  <a:pt x="35594" y="5937"/>
                </a:cubicBezTo>
                <a:cubicBezTo>
                  <a:pt x="34530" y="5359"/>
                  <a:pt x="33527" y="4600"/>
                  <a:pt x="32524" y="3900"/>
                </a:cubicBezTo>
                <a:cubicBezTo>
                  <a:pt x="32281" y="3748"/>
                  <a:pt x="32068" y="3536"/>
                  <a:pt x="31825" y="3384"/>
                </a:cubicBezTo>
                <a:cubicBezTo>
                  <a:pt x="34276" y="2191"/>
                  <a:pt x="36820" y="1153"/>
                  <a:pt x="39125" y="1153"/>
                </a:cubicBezTo>
                <a:close/>
                <a:moveTo>
                  <a:pt x="27479" y="1590"/>
                </a:moveTo>
                <a:cubicBezTo>
                  <a:pt x="27661" y="1590"/>
                  <a:pt x="27843" y="1651"/>
                  <a:pt x="27995" y="1682"/>
                </a:cubicBezTo>
                <a:cubicBezTo>
                  <a:pt x="29029" y="1985"/>
                  <a:pt x="30062" y="2593"/>
                  <a:pt x="31065" y="3323"/>
                </a:cubicBezTo>
                <a:cubicBezTo>
                  <a:pt x="30670" y="3536"/>
                  <a:pt x="30214" y="3718"/>
                  <a:pt x="29789" y="3961"/>
                </a:cubicBezTo>
                <a:cubicBezTo>
                  <a:pt x="28603" y="4569"/>
                  <a:pt x="27783" y="5055"/>
                  <a:pt x="27083" y="5481"/>
                </a:cubicBezTo>
                <a:cubicBezTo>
                  <a:pt x="26719" y="5755"/>
                  <a:pt x="26384" y="5937"/>
                  <a:pt x="26020" y="6119"/>
                </a:cubicBezTo>
                <a:cubicBezTo>
                  <a:pt x="25989" y="6058"/>
                  <a:pt x="25989" y="5998"/>
                  <a:pt x="25959" y="5937"/>
                </a:cubicBezTo>
                <a:cubicBezTo>
                  <a:pt x="25442" y="4539"/>
                  <a:pt x="25594" y="2897"/>
                  <a:pt x="26354" y="2107"/>
                </a:cubicBezTo>
                <a:cubicBezTo>
                  <a:pt x="26688" y="1773"/>
                  <a:pt x="27053" y="1590"/>
                  <a:pt x="27479" y="1590"/>
                </a:cubicBezTo>
                <a:close/>
                <a:moveTo>
                  <a:pt x="19623" y="3477"/>
                </a:moveTo>
                <a:cubicBezTo>
                  <a:pt x="21976" y="3477"/>
                  <a:pt x="23201" y="4769"/>
                  <a:pt x="24013" y="6758"/>
                </a:cubicBezTo>
                <a:cubicBezTo>
                  <a:pt x="23829" y="6772"/>
                  <a:pt x="23634" y="6780"/>
                  <a:pt x="23424" y="6780"/>
                </a:cubicBezTo>
                <a:cubicBezTo>
                  <a:pt x="22769" y="6780"/>
                  <a:pt x="21972" y="6706"/>
                  <a:pt x="20913" y="6545"/>
                </a:cubicBezTo>
                <a:cubicBezTo>
                  <a:pt x="18968" y="6241"/>
                  <a:pt x="17448" y="5451"/>
                  <a:pt x="15959" y="4448"/>
                </a:cubicBezTo>
                <a:cubicBezTo>
                  <a:pt x="16962" y="3931"/>
                  <a:pt x="17965" y="3596"/>
                  <a:pt x="18998" y="3505"/>
                </a:cubicBezTo>
                <a:cubicBezTo>
                  <a:pt x="19215" y="3486"/>
                  <a:pt x="19423" y="3477"/>
                  <a:pt x="19623" y="3477"/>
                </a:cubicBezTo>
                <a:close/>
                <a:moveTo>
                  <a:pt x="49212" y="1378"/>
                </a:moveTo>
                <a:cubicBezTo>
                  <a:pt x="49698" y="1590"/>
                  <a:pt x="50184" y="1864"/>
                  <a:pt x="50731" y="2168"/>
                </a:cubicBezTo>
                <a:cubicBezTo>
                  <a:pt x="52829" y="3505"/>
                  <a:pt x="52981" y="4873"/>
                  <a:pt x="52920" y="5359"/>
                </a:cubicBezTo>
                <a:cubicBezTo>
                  <a:pt x="52889" y="5967"/>
                  <a:pt x="52555" y="6484"/>
                  <a:pt x="52069" y="6697"/>
                </a:cubicBezTo>
                <a:cubicBezTo>
                  <a:pt x="51859" y="6802"/>
                  <a:pt x="51631" y="6852"/>
                  <a:pt x="51393" y="6852"/>
                </a:cubicBezTo>
                <a:cubicBezTo>
                  <a:pt x="50943" y="6852"/>
                  <a:pt x="50460" y="6670"/>
                  <a:pt x="50002" y="6332"/>
                </a:cubicBezTo>
                <a:cubicBezTo>
                  <a:pt x="48725" y="5329"/>
                  <a:pt x="48117" y="3840"/>
                  <a:pt x="48482" y="2563"/>
                </a:cubicBezTo>
                <a:cubicBezTo>
                  <a:pt x="48604" y="2107"/>
                  <a:pt x="48877" y="1712"/>
                  <a:pt x="49212" y="1378"/>
                </a:cubicBezTo>
                <a:close/>
                <a:moveTo>
                  <a:pt x="42190" y="1985"/>
                </a:moveTo>
                <a:cubicBezTo>
                  <a:pt x="42403" y="2107"/>
                  <a:pt x="42646" y="2259"/>
                  <a:pt x="42859" y="2441"/>
                </a:cubicBezTo>
                <a:cubicBezTo>
                  <a:pt x="44044" y="3353"/>
                  <a:pt x="44500" y="4204"/>
                  <a:pt x="44257" y="4903"/>
                </a:cubicBezTo>
                <a:cubicBezTo>
                  <a:pt x="43892" y="5998"/>
                  <a:pt x="41734" y="6849"/>
                  <a:pt x="39029" y="6940"/>
                </a:cubicBezTo>
                <a:cubicBezTo>
                  <a:pt x="38980" y="6941"/>
                  <a:pt x="38931" y="6942"/>
                  <a:pt x="38883" y="6942"/>
                </a:cubicBezTo>
                <a:cubicBezTo>
                  <a:pt x="37870" y="6942"/>
                  <a:pt x="36887" y="6644"/>
                  <a:pt x="35959" y="6180"/>
                </a:cubicBezTo>
                <a:cubicBezTo>
                  <a:pt x="36141" y="6028"/>
                  <a:pt x="36324" y="5876"/>
                  <a:pt x="36476" y="5755"/>
                </a:cubicBezTo>
                <a:cubicBezTo>
                  <a:pt x="37540" y="4903"/>
                  <a:pt x="38603" y="4052"/>
                  <a:pt x="39819" y="3323"/>
                </a:cubicBezTo>
                <a:cubicBezTo>
                  <a:pt x="40610" y="2837"/>
                  <a:pt x="41430" y="2381"/>
                  <a:pt x="42190" y="1985"/>
                </a:cubicBezTo>
                <a:close/>
                <a:moveTo>
                  <a:pt x="7296" y="314"/>
                </a:moveTo>
                <a:cubicBezTo>
                  <a:pt x="7661" y="314"/>
                  <a:pt x="8147" y="405"/>
                  <a:pt x="8694" y="587"/>
                </a:cubicBezTo>
                <a:cubicBezTo>
                  <a:pt x="10943" y="1317"/>
                  <a:pt x="12615" y="2533"/>
                  <a:pt x="14256" y="3688"/>
                </a:cubicBezTo>
                <a:cubicBezTo>
                  <a:pt x="14591" y="3931"/>
                  <a:pt x="14925" y="4204"/>
                  <a:pt x="15290" y="4417"/>
                </a:cubicBezTo>
                <a:cubicBezTo>
                  <a:pt x="14317" y="4964"/>
                  <a:pt x="13466" y="5603"/>
                  <a:pt x="12615" y="6210"/>
                </a:cubicBezTo>
                <a:cubicBezTo>
                  <a:pt x="11075" y="7334"/>
                  <a:pt x="9920" y="8130"/>
                  <a:pt x="9051" y="8130"/>
                </a:cubicBezTo>
                <a:cubicBezTo>
                  <a:pt x="8652" y="8130"/>
                  <a:pt x="8313" y="7962"/>
                  <a:pt x="8025" y="7578"/>
                </a:cubicBezTo>
                <a:cubicBezTo>
                  <a:pt x="6627" y="5785"/>
                  <a:pt x="5168" y="2168"/>
                  <a:pt x="6141" y="800"/>
                </a:cubicBezTo>
                <a:cubicBezTo>
                  <a:pt x="6384" y="466"/>
                  <a:pt x="6749" y="314"/>
                  <a:pt x="7296" y="314"/>
                </a:cubicBezTo>
                <a:close/>
                <a:moveTo>
                  <a:pt x="31460" y="3627"/>
                </a:moveTo>
                <a:cubicBezTo>
                  <a:pt x="31734" y="3809"/>
                  <a:pt x="31977" y="3992"/>
                  <a:pt x="32281" y="4235"/>
                </a:cubicBezTo>
                <a:cubicBezTo>
                  <a:pt x="33254" y="4964"/>
                  <a:pt x="34226" y="5663"/>
                  <a:pt x="35260" y="6241"/>
                </a:cubicBezTo>
                <a:cubicBezTo>
                  <a:pt x="33575" y="7552"/>
                  <a:pt x="31984" y="8580"/>
                  <a:pt x="29865" y="8580"/>
                </a:cubicBezTo>
                <a:cubicBezTo>
                  <a:pt x="29577" y="8580"/>
                  <a:pt x="29278" y="8561"/>
                  <a:pt x="28968" y="8521"/>
                </a:cubicBezTo>
                <a:cubicBezTo>
                  <a:pt x="27752" y="8338"/>
                  <a:pt x="26749" y="7609"/>
                  <a:pt x="26172" y="6484"/>
                </a:cubicBezTo>
                <a:cubicBezTo>
                  <a:pt x="26506" y="6271"/>
                  <a:pt x="26871" y="6089"/>
                  <a:pt x="27266" y="5876"/>
                </a:cubicBezTo>
                <a:cubicBezTo>
                  <a:pt x="27965" y="5451"/>
                  <a:pt x="28786" y="4903"/>
                  <a:pt x="29971" y="4356"/>
                </a:cubicBezTo>
                <a:cubicBezTo>
                  <a:pt x="30488" y="4113"/>
                  <a:pt x="30974" y="3840"/>
                  <a:pt x="31460" y="3627"/>
                </a:cubicBezTo>
                <a:close/>
                <a:moveTo>
                  <a:pt x="46588" y="10112"/>
                </a:moveTo>
                <a:cubicBezTo>
                  <a:pt x="46937" y="10112"/>
                  <a:pt x="47305" y="10138"/>
                  <a:pt x="47692" y="10192"/>
                </a:cubicBezTo>
                <a:cubicBezTo>
                  <a:pt x="48786" y="10344"/>
                  <a:pt x="49698" y="10679"/>
                  <a:pt x="50488" y="11135"/>
                </a:cubicBezTo>
                <a:cubicBezTo>
                  <a:pt x="49426" y="11842"/>
                  <a:pt x="48393" y="12321"/>
                  <a:pt x="47222" y="12321"/>
                </a:cubicBezTo>
                <a:cubicBezTo>
                  <a:pt x="47186" y="12321"/>
                  <a:pt x="47150" y="12321"/>
                  <a:pt x="47114" y="12320"/>
                </a:cubicBezTo>
                <a:cubicBezTo>
                  <a:pt x="45594" y="12290"/>
                  <a:pt x="44926" y="11682"/>
                  <a:pt x="44075" y="10891"/>
                </a:cubicBezTo>
                <a:lnTo>
                  <a:pt x="43953" y="10770"/>
                </a:lnTo>
                <a:cubicBezTo>
                  <a:pt x="44701" y="10339"/>
                  <a:pt x="45567" y="10112"/>
                  <a:pt x="46588" y="10112"/>
                </a:cubicBezTo>
                <a:close/>
                <a:moveTo>
                  <a:pt x="17471" y="8605"/>
                </a:moveTo>
                <a:cubicBezTo>
                  <a:pt x="17574" y="8605"/>
                  <a:pt x="17677" y="8607"/>
                  <a:pt x="17782" y="8612"/>
                </a:cubicBezTo>
                <a:cubicBezTo>
                  <a:pt x="20488" y="8703"/>
                  <a:pt x="22038" y="10040"/>
                  <a:pt x="22159" y="11256"/>
                </a:cubicBezTo>
                <a:cubicBezTo>
                  <a:pt x="22220" y="12442"/>
                  <a:pt x="21035" y="13384"/>
                  <a:pt x="18907" y="13809"/>
                </a:cubicBezTo>
                <a:cubicBezTo>
                  <a:pt x="18306" y="13927"/>
                  <a:pt x="17753" y="13980"/>
                  <a:pt x="17238" y="13980"/>
                </a:cubicBezTo>
                <a:cubicBezTo>
                  <a:pt x="15225" y="13980"/>
                  <a:pt x="13787" y="13166"/>
                  <a:pt x="12311" y="12198"/>
                </a:cubicBezTo>
                <a:cubicBezTo>
                  <a:pt x="12342" y="12016"/>
                  <a:pt x="12342" y="11834"/>
                  <a:pt x="12433" y="11682"/>
                </a:cubicBezTo>
                <a:cubicBezTo>
                  <a:pt x="12872" y="10129"/>
                  <a:pt x="14751" y="8605"/>
                  <a:pt x="17471" y="8605"/>
                </a:cubicBezTo>
                <a:close/>
                <a:moveTo>
                  <a:pt x="58450" y="7758"/>
                </a:moveTo>
                <a:cubicBezTo>
                  <a:pt x="60020" y="7758"/>
                  <a:pt x="60869" y="8686"/>
                  <a:pt x="61127" y="9615"/>
                </a:cubicBezTo>
                <a:cubicBezTo>
                  <a:pt x="61552" y="11104"/>
                  <a:pt x="60823" y="13080"/>
                  <a:pt x="58543" y="13961"/>
                </a:cubicBezTo>
                <a:cubicBezTo>
                  <a:pt x="57936" y="14198"/>
                  <a:pt x="57393" y="14301"/>
                  <a:pt x="56890" y="14301"/>
                </a:cubicBezTo>
                <a:cubicBezTo>
                  <a:pt x="55451" y="14301"/>
                  <a:pt x="54339" y="13455"/>
                  <a:pt x="53011" y="12442"/>
                </a:cubicBezTo>
                <a:cubicBezTo>
                  <a:pt x="52433" y="12016"/>
                  <a:pt x="51826" y="11560"/>
                  <a:pt x="51187" y="11135"/>
                </a:cubicBezTo>
                <a:cubicBezTo>
                  <a:pt x="51491" y="10922"/>
                  <a:pt x="51795" y="10739"/>
                  <a:pt x="52099" y="10587"/>
                </a:cubicBezTo>
                <a:cubicBezTo>
                  <a:pt x="53680" y="9432"/>
                  <a:pt x="55351" y="8247"/>
                  <a:pt x="57540" y="7852"/>
                </a:cubicBezTo>
                <a:cubicBezTo>
                  <a:pt x="57867" y="7787"/>
                  <a:pt x="58170" y="7758"/>
                  <a:pt x="58450" y="7758"/>
                </a:cubicBezTo>
                <a:close/>
                <a:moveTo>
                  <a:pt x="37783" y="8673"/>
                </a:moveTo>
                <a:cubicBezTo>
                  <a:pt x="38117" y="8673"/>
                  <a:pt x="38543" y="8703"/>
                  <a:pt x="38907" y="8764"/>
                </a:cubicBezTo>
                <a:cubicBezTo>
                  <a:pt x="41309" y="9098"/>
                  <a:pt x="42494" y="9888"/>
                  <a:pt x="43345" y="10679"/>
                </a:cubicBezTo>
                <a:cubicBezTo>
                  <a:pt x="42099" y="11590"/>
                  <a:pt x="40974" y="13323"/>
                  <a:pt x="40123" y="16271"/>
                </a:cubicBezTo>
                <a:cubicBezTo>
                  <a:pt x="39394" y="15998"/>
                  <a:pt x="38634" y="15907"/>
                  <a:pt x="37874" y="15785"/>
                </a:cubicBezTo>
                <a:cubicBezTo>
                  <a:pt x="36597" y="15603"/>
                  <a:pt x="35260" y="15390"/>
                  <a:pt x="34014" y="14448"/>
                </a:cubicBezTo>
                <a:cubicBezTo>
                  <a:pt x="32919" y="13657"/>
                  <a:pt x="32555" y="12442"/>
                  <a:pt x="33071" y="11256"/>
                </a:cubicBezTo>
                <a:cubicBezTo>
                  <a:pt x="33588" y="9919"/>
                  <a:pt x="35260" y="8673"/>
                  <a:pt x="37783" y="8673"/>
                </a:cubicBezTo>
                <a:close/>
                <a:moveTo>
                  <a:pt x="60428" y="15177"/>
                </a:moveTo>
                <a:cubicBezTo>
                  <a:pt x="60883" y="15177"/>
                  <a:pt x="61248" y="15238"/>
                  <a:pt x="61583" y="15451"/>
                </a:cubicBezTo>
                <a:cubicBezTo>
                  <a:pt x="62008" y="15663"/>
                  <a:pt x="62312" y="15967"/>
                  <a:pt x="62494" y="16423"/>
                </a:cubicBezTo>
                <a:cubicBezTo>
                  <a:pt x="61978" y="17305"/>
                  <a:pt x="61400" y="17882"/>
                  <a:pt x="60823" y="18065"/>
                </a:cubicBezTo>
                <a:cubicBezTo>
                  <a:pt x="60401" y="18214"/>
                  <a:pt x="60001" y="18280"/>
                  <a:pt x="59639" y="18280"/>
                </a:cubicBezTo>
                <a:cubicBezTo>
                  <a:pt x="58749" y="18280"/>
                  <a:pt x="58082" y="17884"/>
                  <a:pt x="57844" y="17366"/>
                </a:cubicBezTo>
                <a:cubicBezTo>
                  <a:pt x="57570" y="16819"/>
                  <a:pt x="57844" y="16150"/>
                  <a:pt x="58513" y="15755"/>
                </a:cubicBezTo>
                <a:cubicBezTo>
                  <a:pt x="59121" y="15360"/>
                  <a:pt x="59820" y="15177"/>
                  <a:pt x="60428" y="15177"/>
                </a:cubicBezTo>
                <a:close/>
                <a:moveTo>
                  <a:pt x="26931" y="15815"/>
                </a:moveTo>
                <a:cubicBezTo>
                  <a:pt x="32251" y="16271"/>
                  <a:pt x="35229" y="17305"/>
                  <a:pt x="35290" y="18126"/>
                </a:cubicBezTo>
                <a:cubicBezTo>
                  <a:pt x="35381" y="18429"/>
                  <a:pt x="34895" y="18794"/>
                  <a:pt x="34014" y="19098"/>
                </a:cubicBezTo>
                <a:cubicBezTo>
                  <a:pt x="33428" y="19301"/>
                  <a:pt x="32837" y="19401"/>
                  <a:pt x="32253" y="19401"/>
                </a:cubicBezTo>
                <a:cubicBezTo>
                  <a:pt x="31352" y="19401"/>
                  <a:pt x="30466" y="19164"/>
                  <a:pt x="29637" y="18703"/>
                </a:cubicBezTo>
                <a:cubicBezTo>
                  <a:pt x="28542" y="18095"/>
                  <a:pt x="27631" y="17062"/>
                  <a:pt x="26931" y="15815"/>
                </a:cubicBezTo>
                <a:close/>
                <a:moveTo>
                  <a:pt x="10518" y="16241"/>
                </a:moveTo>
                <a:cubicBezTo>
                  <a:pt x="11794" y="16332"/>
                  <a:pt x="13345" y="16879"/>
                  <a:pt x="14317" y="18126"/>
                </a:cubicBezTo>
                <a:cubicBezTo>
                  <a:pt x="13770" y="18581"/>
                  <a:pt x="13162" y="19159"/>
                  <a:pt x="12554" y="19767"/>
                </a:cubicBezTo>
                <a:cubicBezTo>
                  <a:pt x="11825" y="20436"/>
                  <a:pt x="10974" y="21256"/>
                  <a:pt x="10001" y="22047"/>
                </a:cubicBezTo>
                <a:cubicBezTo>
                  <a:pt x="9059" y="22806"/>
                  <a:pt x="8208" y="23293"/>
                  <a:pt x="7417" y="23475"/>
                </a:cubicBezTo>
                <a:cubicBezTo>
                  <a:pt x="6323" y="21530"/>
                  <a:pt x="5867" y="19493"/>
                  <a:pt x="6384" y="18247"/>
                </a:cubicBezTo>
                <a:cubicBezTo>
                  <a:pt x="6870" y="17001"/>
                  <a:pt x="8329" y="16241"/>
                  <a:pt x="10062" y="16241"/>
                </a:cubicBezTo>
                <a:close/>
                <a:moveTo>
                  <a:pt x="51309" y="17366"/>
                </a:moveTo>
                <a:cubicBezTo>
                  <a:pt x="52920" y="17366"/>
                  <a:pt x="54500" y="18460"/>
                  <a:pt x="55473" y="20192"/>
                </a:cubicBezTo>
                <a:cubicBezTo>
                  <a:pt x="55291" y="20557"/>
                  <a:pt x="55017" y="20892"/>
                  <a:pt x="54713" y="21256"/>
                </a:cubicBezTo>
                <a:cubicBezTo>
                  <a:pt x="53625" y="22514"/>
                  <a:pt x="51941" y="23540"/>
                  <a:pt x="50410" y="23540"/>
                </a:cubicBezTo>
                <a:cubicBezTo>
                  <a:pt x="50016" y="23540"/>
                  <a:pt x="49633" y="23472"/>
                  <a:pt x="49272" y="23323"/>
                </a:cubicBezTo>
                <a:cubicBezTo>
                  <a:pt x="47722" y="22685"/>
                  <a:pt x="47266" y="21256"/>
                  <a:pt x="47509" y="20071"/>
                </a:cubicBezTo>
                <a:cubicBezTo>
                  <a:pt x="47753" y="18855"/>
                  <a:pt x="48877" y="17426"/>
                  <a:pt x="51248" y="17426"/>
                </a:cubicBezTo>
                <a:cubicBezTo>
                  <a:pt x="51309" y="17426"/>
                  <a:pt x="51309" y="17426"/>
                  <a:pt x="51309" y="17366"/>
                </a:cubicBezTo>
                <a:close/>
                <a:moveTo>
                  <a:pt x="19393" y="17913"/>
                </a:moveTo>
                <a:cubicBezTo>
                  <a:pt x="19424" y="17913"/>
                  <a:pt x="19424" y="17913"/>
                  <a:pt x="19454" y="17943"/>
                </a:cubicBezTo>
                <a:cubicBezTo>
                  <a:pt x="20518" y="18004"/>
                  <a:pt x="21825" y="19676"/>
                  <a:pt x="21886" y="21773"/>
                </a:cubicBezTo>
                <a:cubicBezTo>
                  <a:pt x="21977" y="23597"/>
                  <a:pt x="20852" y="25177"/>
                  <a:pt x="19181" y="26272"/>
                </a:cubicBezTo>
                <a:cubicBezTo>
                  <a:pt x="17904" y="24600"/>
                  <a:pt x="17357" y="22503"/>
                  <a:pt x="17752" y="20375"/>
                </a:cubicBezTo>
                <a:cubicBezTo>
                  <a:pt x="18026" y="18794"/>
                  <a:pt x="18633" y="17913"/>
                  <a:pt x="19393" y="17913"/>
                </a:cubicBezTo>
                <a:close/>
                <a:moveTo>
                  <a:pt x="27664" y="19426"/>
                </a:moveTo>
                <a:cubicBezTo>
                  <a:pt x="27714" y="19426"/>
                  <a:pt x="27763" y="19428"/>
                  <a:pt x="27813" y="19433"/>
                </a:cubicBezTo>
                <a:cubicBezTo>
                  <a:pt x="28877" y="19493"/>
                  <a:pt x="29667" y="20496"/>
                  <a:pt x="30032" y="22168"/>
                </a:cubicBezTo>
                <a:cubicBezTo>
                  <a:pt x="30427" y="24022"/>
                  <a:pt x="29637" y="25420"/>
                  <a:pt x="28907" y="26272"/>
                </a:cubicBezTo>
                <a:cubicBezTo>
                  <a:pt x="28512" y="26758"/>
                  <a:pt x="27965" y="27214"/>
                  <a:pt x="27387" y="27548"/>
                </a:cubicBezTo>
                <a:cubicBezTo>
                  <a:pt x="27023" y="25390"/>
                  <a:pt x="26476" y="23110"/>
                  <a:pt x="25351" y="21256"/>
                </a:cubicBezTo>
                <a:cubicBezTo>
                  <a:pt x="25784" y="20218"/>
                  <a:pt x="26737" y="19426"/>
                  <a:pt x="27664" y="19426"/>
                </a:cubicBezTo>
                <a:close/>
                <a:moveTo>
                  <a:pt x="40366" y="16758"/>
                </a:moveTo>
                <a:cubicBezTo>
                  <a:pt x="41065" y="17122"/>
                  <a:pt x="41734" y="17609"/>
                  <a:pt x="42372" y="18399"/>
                </a:cubicBezTo>
                <a:cubicBezTo>
                  <a:pt x="42737" y="18977"/>
                  <a:pt x="43132" y="19585"/>
                  <a:pt x="43497" y="20253"/>
                </a:cubicBezTo>
                <a:cubicBezTo>
                  <a:pt x="43467" y="20375"/>
                  <a:pt x="43467" y="20527"/>
                  <a:pt x="43436" y="20648"/>
                </a:cubicBezTo>
                <a:cubicBezTo>
                  <a:pt x="43011" y="23110"/>
                  <a:pt x="42494" y="26089"/>
                  <a:pt x="40062" y="27670"/>
                </a:cubicBezTo>
                <a:cubicBezTo>
                  <a:pt x="40518" y="25420"/>
                  <a:pt x="40306" y="23597"/>
                  <a:pt x="40123" y="21986"/>
                </a:cubicBezTo>
                <a:cubicBezTo>
                  <a:pt x="39971" y="20405"/>
                  <a:pt x="39819" y="18946"/>
                  <a:pt x="40214" y="17305"/>
                </a:cubicBezTo>
                <a:cubicBezTo>
                  <a:pt x="40275" y="17122"/>
                  <a:pt x="40306" y="16971"/>
                  <a:pt x="40366" y="16758"/>
                </a:cubicBezTo>
                <a:close/>
                <a:moveTo>
                  <a:pt x="17629" y="17260"/>
                </a:moveTo>
                <a:cubicBezTo>
                  <a:pt x="18155" y="17260"/>
                  <a:pt x="18736" y="17341"/>
                  <a:pt x="19393" y="17518"/>
                </a:cubicBezTo>
                <a:cubicBezTo>
                  <a:pt x="18785" y="17518"/>
                  <a:pt x="17782" y="17943"/>
                  <a:pt x="17357" y="20284"/>
                </a:cubicBezTo>
                <a:cubicBezTo>
                  <a:pt x="16962" y="22503"/>
                  <a:pt x="17478" y="24691"/>
                  <a:pt x="18846" y="26454"/>
                </a:cubicBezTo>
                <a:cubicBezTo>
                  <a:pt x="17904" y="27031"/>
                  <a:pt x="16840" y="27427"/>
                  <a:pt x="15685" y="27731"/>
                </a:cubicBezTo>
                <a:cubicBezTo>
                  <a:pt x="15077" y="26454"/>
                  <a:pt x="15290" y="25117"/>
                  <a:pt x="15472" y="23688"/>
                </a:cubicBezTo>
                <a:cubicBezTo>
                  <a:pt x="15655" y="22411"/>
                  <a:pt x="15807" y="21104"/>
                  <a:pt x="15472" y="19676"/>
                </a:cubicBezTo>
                <a:cubicBezTo>
                  <a:pt x="15351" y="19129"/>
                  <a:pt x="15138" y="18642"/>
                  <a:pt x="14834" y="18217"/>
                </a:cubicBezTo>
                <a:cubicBezTo>
                  <a:pt x="15658" y="17620"/>
                  <a:pt x="16523" y="17260"/>
                  <a:pt x="17629" y="17260"/>
                </a:cubicBezTo>
                <a:close/>
                <a:moveTo>
                  <a:pt x="25169" y="21743"/>
                </a:moveTo>
                <a:lnTo>
                  <a:pt x="25169" y="21743"/>
                </a:lnTo>
                <a:cubicBezTo>
                  <a:pt x="26172" y="23536"/>
                  <a:pt x="26688" y="25694"/>
                  <a:pt x="27023" y="27791"/>
                </a:cubicBezTo>
                <a:cubicBezTo>
                  <a:pt x="26962" y="27791"/>
                  <a:pt x="26962" y="27822"/>
                  <a:pt x="26931" y="27822"/>
                </a:cubicBezTo>
                <a:cubicBezTo>
                  <a:pt x="26628" y="27487"/>
                  <a:pt x="26384" y="27092"/>
                  <a:pt x="26111" y="26636"/>
                </a:cubicBezTo>
                <a:cubicBezTo>
                  <a:pt x="25229" y="25086"/>
                  <a:pt x="24865" y="23080"/>
                  <a:pt x="25169" y="21743"/>
                </a:cubicBezTo>
                <a:close/>
                <a:moveTo>
                  <a:pt x="14469" y="18429"/>
                </a:moveTo>
                <a:cubicBezTo>
                  <a:pt x="14743" y="18855"/>
                  <a:pt x="14986" y="19281"/>
                  <a:pt x="15077" y="19797"/>
                </a:cubicBezTo>
                <a:cubicBezTo>
                  <a:pt x="15442" y="21135"/>
                  <a:pt x="15229" y="22381"/>
                  <a:pt x="15077" y="23658"/>
                </a:cubicBezTo>
                <a:cubicBezTo>
                  <a:pt x="14895" y="25086"/>
                  <a:pt x="14712" y="26484"/>
                  <a:pt x="15320" y="27852"/>
                </a:cubicBezTo>
                <a:cubicBezTo>
                  <a:pt x="14834" y="27974"/>
                  <a:pt x="14317" y="28065"/>
                  <a:pt x="13831" y="28095"/>
                </a:cubicBezTo>
                <a:cubicBezTo>
                  <a:pt x="13713" y="28107"/>
                  <a:pt x="13595" y="28113"/>
                  <a:pt x="13475" y="28113"/>
                </a:cubicBezTo>
                <a:cubicBezTo>
                  <a:pt x="11735" y="28113"/>
                  <a:pt x="9770" y="26885"/>
                  <a:pt x="8177" y="24752"/>
                </a:cubicBezTo>
                <a:cubicBezTo>
                  <a:pt x="7934" y="24448"/>
                  <a:pt x="7752" y="24144"/>
                  <a:pt x="7569" y="23840"/>
                </a:cubicBezTo>
                <a:cubicBezTo>
                  <a:pt x="8390" y="23566"/>
                  <a:pt x="9272" y="23110"/>
                  <a:pt x="10153" y="22351"/>
                </a:cubicBezTo>
                <a:cubicBezTo>
                  <a:pt x="11186" y="21560"/>
                  <a:pt x="12007" y="20770"/>
                  <a:pt x="12737" y="20040"/>
                </a:cubicBezTo>
                <a:cubicBezTo>
                  <a:pt x="13345" y="19433"/>
                  <a:pt x="13922" y="18885"/>
                  <a:pt x="14469" y="18429"/>
                </a:cubicBezTo>
                <a:close/>
                <a:moveTo>
                  <a:pt x="34682" y="20648"/>
                </a:moveTo>
                <a:cubicBezTo>
                  <a:pt x="35260" y="20648"/>
                  <a:pt x="35868" y="20800"/>
                  <a:pt x="36415" y="21104"/>
                </a:cubicBezTo>
                <a:cubicBezTo>
                  <a:pt x="37631" y="21743"/>
                  <a:pt x="38269" y="23050"/>
                  <a:pt x="38178" y="24509"/>
                </a:cubicBezTo>
                <a:cubicBezTo>
                  <a:pt x="38117" y="25512"/>
                  <a:pt x="37540" y="26424"/>
                  <a:pt x="36506" y="27214"/>
                </a:cubicBezTo>
                <a:cubicBezTo>
                  <a:pt x="35989" y="27609"/>
                  <a:pt x="35321" y="27974"/>
                  <a:pt x="34682" y="28247"/>
                </a:cubicBezTo>
                <a:cubicBezTo>
                  <a:pt x="33558" y="27670"/>
                  <a:pt x="32767" y="26727"/>
                  <a:pt x="32251" y="25694"/>
                </a:cubicBezTo>
                <a:cubicBezTo>
                  <a:pt x="31430" y="23961"/>
                  <a:pt x="31552" y="22047"/>
                  <a:pt x="32555" y="21317"/>
                </a:cubicBezTo>
                <a:cubicBezTo>
                  <a:pt x="33193" y="20861"/>
                  <a:pt x="33953" y="20648"/>
                  <a:pt x="34682" y="20648"/>
                </a:cubicBezTo>
                <a:close/>
                <a:moveTo>
                  <a:pt x="20366" y="17882"/>
                </a:moveTo>
                <a:lnTo>
                  <a:pt x="20366" y="17882"/>
                </a:lnTo>
                <a:cubicBezTo>
                  <a:pt x="20852" y="18065"/>
                  <a:pt x="21369" y="18278"/>
                  <a:pt x="21916" y="18551"/>
                </a:cubicBezTo>
                <a:cubicBezTo>
                  <a:pt x="23223" y="19189"/>
                  <a:pt x="24165" y="20162"/>
                  <a:pt x="24895" y="21256"/>
                </a:cubicBezTo>
                <a:cubicBezTo>
                  <a:pt x="24409" y="22685"/>
                  <a:pt x="24773" y="24965"/>
                  <a:pt x="25807" y="26788"/>
                </a:cubicBezTo>
                <a:cubicBezTo>
                  <a:pt x="26020" y="27244"/>
                  <a:pt x="26293" y="27639"/>
                  <a:pt x="26597" y="27974"/>
                </a:cubicBezTo>
                <a:cubicBezTo>
                  <a:pt x="25542" y="28516"/>
                  <a:pt x="24406" y="28736"/>
                  <a:pt x="23542" y="28736"/>
                </a:cubicBezTo>
                <a:cubicBezTo>
                  <a:pt x="23485" y="28736"/>
                  <a:pt x="23429" y="28735"/>
                  <a:pt x="23375" y="28734"/>
                </a:cubicBezTo>
                <a:cubicBezTo>
                  <a:pt x="22038" y="28642"/>
                  <a:pt x="20518" y="27822"/>
                  <a:pt x="19424" y="26515"/>
                </a:cubicBezTo>
                <a:cubicBezTo>
                  <a:pt x="21156" y="25360"/>
                  <a:pt x="22342" y="23688"/>
                  <a:pt x="22220" y="21712"/>
                </a:cubicBezTo>
                <a:cubicBezTo>
                  <a:pt x="22159" y="20101"/>
                  <a:pt x="21369" y="18551"/>
                  <a:pt x="20366" y="17882"/>
                </a:cubicBezTo>
                <a:close/>
                <a:moveTo>
                  <a:pt x="56324" y="24661"/>
                </a:moveTo>
                <a:cubicBezTo>
                  <a:pt x="56081" y="25816"/>
                  <a:pt x="55503" y="26910"/>
                  <a:pt x="54348" y="27700"/>
                </a:cubicBezTo>
                <a:cubicBezTo>
                  <a:pt x="53061" y="28562"/>
                  <a:pt x="51889" y="28864"/>
                  <a:pt x="50880" y="28864"/>
                </a:cubicBezTo>
                <a:cubicBezTo>
                  <a:pt x="48576" y="28864"/>
                  <a:pt x="47117" y="27289"/>
                  <a:pt x="47053" y="27183"/>
                </a:cubicBezTo>
                <a:lnTo>
                  <a:pt x="46993" y="27153"/>
                </a:lnTo>
                <a:lnTo>
                  <a:pt x="46962" y="27153"/>
                </a:lnTo>
                <a:cubicBezTo>
                  <a:pt x="46962" y="27153"/>
                  <a:pt x="46841" y="27092"/>
                  <a:pt x="46841" y="27031"/>
                </a:cubicBezTo>
                <a:cubicBezTo>
                  <a:pt x="46841" y="26971"/>
                  <a:pt x="46841" y="26727"/>
                  <a:pt x="47692" y="26150"/>
                </a:cubicBezTo>
                <a:cubicBezTo>
                  <a:pt x="48117" y="25846"/>
                  <a:pt x="48452" y="25724"/>
                  <a:pt x="48786" y="25724"/>
                </a:cubicBezTo>
                <a:cubicBezTo>
                  <a:pt x="49120" y="25724"/>
                  <a:pt x="49485" y="25846"/>
                  <a:pt x="49880" y="25937"/>
                </a:cubicBezTo>
                <a:cubicBezTo>
                  <a:pt x="50579" y="26120"/>
                  <a:pt x="51522" y="26393"/>
                  <a:pt x="53041" y="26454"/>
                </a:cubicBezTo>
                <a:cubicBezTo>
                  <a:pt x="53122" y="26461"/>
                  <a:pt x="53201" y="26465"/>
                  <a:pt x="53280" y="26465"/>
                </a:cubicBezTo>
                <a:cubicBezTo>
                  <a:pt x="54534" y="26465"/>
                  <a:pt x="55523" y="25576"/>
                  <a:pt x="56324" y="24661"/>
                </a:cubicBezTo>
                <a:close/>
                <a:moveTo>
                  <a:pt x="19120" y="26697"/>
                </a:moveTo>
                <a:cubicBezTo>
                  <a:pt x="20305" y="28095"/>
                  <a:pt x="21886" y="29007"/>
                  <a:pt x="23375" y="29068"/>
                </a:cubicBezTo>
                <a:cubicBezTo>
                  <a:pt x="23489" y="29079"/>
                  <a:pt x="23608" y="29084"/>
                  <a:pt x="23731" y="29084"/>
                </a:cubicBezTo>
                <a:cubicBezTo>
                  <a:pt x="24659" y="29084"/>
                  <a:pt x="25827" y="28784"/>
                  <a:pt x="26901" y="28247"/>
                </a:cubicBezTo>
                <a:cubicBezTo>
                  <a:pt x="26962" y="28308"/>
                  <a:pt x="27083" y="28399"/>
                  <a:pt x="27175" y="28460"/>
                </a:cubicBezTo>
                <a:cubicBezTo>
                  <a:pt x="27205" y="28825"/>
                  <a:pt x="27266" y="29159"/>
                  <a:pt x="27327" y="29463"/>
                </a:cubicBezTo>
                <a:cubicBezTo>
                  <a:pt x="27539" y="30892"/>
                  <a:pt x="27722" y="32229"/>
                  <a:pt x="28086" y="33293"/>
                </a:cubicBezTo>
                <a:cubicBezTo>
                  <a:pt x="25503" y="33080"/>
                  <a:pt x="22828" y="32411"/>
                  <a:pt x="20336" y="31317"/>
                </a:cubicBezTo>
                <a:cubicBezTo>
                  <a:pt x="17904" y="30253"/>
                  <a:pt x="16567" y="29190"/>
                  <a:pt x="15928" y="28095"/>
                </a:cubicBezTo>
                <a:cubicBezTo>
                  <a:pt x="17053" y="27791"/>
                  <a:pt x="18177" y="27335"/>
                  <a:pt x="19120" y="26697"/>
                </a:cubicBezTo>
                <a:close/>
                <a:moveTo>
                  <a:pt x="52696" y="422"/>
                </a:moveTo>
                <a:cubicBezTo>
                  <a:pt x="56550" y="422"/>
                  <a:pt x="61882" y="2041"/>
                  <a:pt x="63437" y="5511"/>
                </a:cubicBezTo>
                <a:cubicBezTo>
                  <a:pt x="64683" y="8247"/>
                  <a:pt x="64166" y="12867"/>
                  <a:pt x="63011" y="15542"/>
                </a:cubicBezTo>
                <a:cubicBezTo>
                  <a:pt x="62890" y="15755"/>
                  <a:pt x="62798" y="15937"/>
                  <a:pt x="62738" y="16089"/>
                </a:cubicBezTo>
                <a:cubicBezTo>
                  <a:pt x="62494" y="15663"/>
                  <a:pt x="62190" y="15360"/>
                  <a:pt x="61826" y="15147"/>
                </a:cubicBezTo>
                <a:cubicBezTo>
                  <a:pt x="61433" y="14919"/>
                  <a:pt x="60971" y="14807"/>
                  <a:pt x="60481" y="14807"/>
                </a:cubicBezTo>
                <a:cubicBezTo>
                  <a:pt x="59794" y="14807"/>
                  <a:pt x="59052" y="15025"/>
                  <a:pt x="58361" y="15451"/>
                </a:cubicBezTo>
                <a:cubicBezTo>
                  <a:pt x="57479" y="15967"/>
                  <a:pt x="57175" y="16819"/>
                  <a:pt x="57540" y="17578"/>
                </a:cubicBezTo>
                <a:cubicBezTo>
                  <a:pt x="57867" y="18190"/>
                  <a:pt x="58634" y="18676"/>
                  <a:pt x="59682" y="18676"/>
                </a:cubicBezTo>
                <a:cubicBezTo>
                  <a:pt x="60093" y="18676"/>
                  <a:pt x="60547" y="18601"/>
                  <a:pt x="61035" y="18429"/>
                </a:cubicBezTo>
                <a:cubicBezTo>
                  <a:pt x="61674" y="18217"/>
                  <a:pt x="62251" y="17700"/>
                  <a:pt x="62738" y="16910"/>
                </a:cubicBezTo>
                <a:cubicBezTo>
                  <a:pt x="62798" y="17274"/>
                  <a:pt x="62859" y="17670"/>
                  <a:pt x="62859" y="18126"/>
                </a:cubicBezTo>
                <a:cubicBezTo>
                  <a:pt x="62707" y="24053"/>
                  <a:pt x="60610" y="28247"/>
                  <a:pt x="56567" y="30497"/>
                </a:cubicBezTo>
                <a:cubicBezTo>
                  <a:pt x="53144" y="32425"/>
                  <a:pt x="50887" y="33321"/>
                  <a:pt x="49447" y="33321"/>
                </a:cubicBezTo>
                <a:cubicBezTo>
                  <a:pt x="49072" y="33321"/>
                  <a:pt x="48752" y="33260"/>
                  <a:pt x="48482" y="33141"/>
                </a:cubicBezTo>
                <a:cubicBezTo>
                  <a:pt x="47965" y="32898"/>
                  <a:pt x="47601" y="32442"/>
                  <a:pt x="47449" y="31682"/>
                </a:cubicBezTo>
                <a:cubicBezTo>
                  <a:pt x="47418" y="31530"/>
                  <a:pt x="47388" y="31408"/>
                  <a:pt x="47357" y="31287"/>
                </a:cubicBezTo>
                <a:lnTo>
                  <a:pt x="47357" y="31287"/>
                </a:lnTo>
                <a:cubicBezTo>
                  <a:pt x="47874" y="31408"/>
                  <a:pt x="48634" y="31469"/>
                  <a:pt x="49880" y="31560"/>
                </a:cubicBezTo>
                <a:cubicBezTo>
                  <a:pt x="53163" y="31287"/>
                  <a:pt x="57570" y="29433"/>
                  <a:pt x="59242" y="26788"/>
                </a:cubicBezTo>
                <a:cubicBezTo>
                  <a:pt x="59911" y="25694"/>
                  <a:pt x="60063" y="24630"/>
                  <a:pt x="59698" y="23566"/>
                </a:cubicBezTo>
                <a:cubicBezTo>
                  <a:pt x="59394" y="22776"/>
                  <a:pt x="59090" y="22381"/>
                  <a:pt x="58695" y="22320"/>
                </a:cubicBezTo>
                <a:cubicBezTo>
                  <a:pt x="58647" y="22310"/>
                  <a:pt x="58600" y="22305"/>
                  <a:pt x="58554" y="22305"/>
                </a:cubicBezTo>
                <a:cubicBezTo>
                  <a:pt x="58036" y="22305"/>
                  <a:pt x="57578" y="22907"/>
                  <a:pt x="56993" y="23688"/>
                </a:cubicBezTo>
                <a:cubicBezTo>
                  <a:pt x="56962" y="23050"/>
                  <a:pt x="56841" y="22442"/>
                  <a:pt x="56689" y="21864"/>
                </a:cubicBezTo>
                <a:cubicBezTo>
                  <a:pt x="56506" y="21317"/>
                  <a:pt x="56294" y="20861"/>
                  <a:pt x="56081" y="20405"/>
                </a:cubicBezTo>
                <a:cubicBezTo>
                  <a:pt x="56810" y="19037"/>
                  <a:pt x="56841" y="17609"/>
                  <a:pt x="56142" y="16423"/>
                </a:cubicBezTo>
                <a:cubicBezTo>
                  <a:pt x="55408" y="15154"/>
                  <a:pt x="53864" y="14435"/>
                  <a:pt x="51775" y="14435"/>
                </a:cubicBezTo>
                <a:cubicBezTo>
                  <a:pt x="51613" y="14435"/>
                  <a:pt x="51447" y="14439"/>
                  <a:pt x="51278" y="14448"/>
                </a:cubicBezTo>
                <a:cubicBezTo>
                  <a:pt x="48239" y="14569"/>
                  <a:pt x="45169" y="16059"/>
                  <a:pt x="44379" y="17730"/>
                </a:cubicBezTo>
                <a:cubicBezTo>
                  <a:pt x="44105" y="18278"/>
                  <a:pt x="43923" y="19037"/>
                  <a:pt x="43771" y="19858"/>
                </a:cubicBezTo>
                <a:cubicBezTo>
                  <a:pt x="43467" y="19311"/>
                  <a:pt x="43163" y="18825"/>
                  <a:pt x="42828" y="18369"/>
                </a:cubicBezTo>
                <a:cubicBezTo>
                  <a:pt x="42129" y="17426"/>
                  <a:pt x="41369" y="16879"/>
                  <a:pt x="40610" y="16545"/>
                </a:cubicBezTo>
                <a:cubicBezTo>
                  <a:pt x="41217" y="14326"/>
                  <a:pt x="42099" y="12259"/>
                  <a:pt x="43771" y="11104"/>
                </a:cubicBezTo>
                <a:lnTo>
                  <a:pt x="43953" y="11287"/>
                </a:lnTo>
                <a:cubicBezTo>
                  <a:pt x="44804" y="12107"/>
                  <a:pt x="45564" y="12806"/>
                  <a:pt x="47236" y="12867"/>
                </a:cubicBezTo>
                <a:cubicBezTo>
                  <a:pt x="47269" y="12868"/>
                  <a:pt x="47301" y="12868"/>
                  <a:pt x="47334" y="12868"/>
                </a:cubicBezTo>
                <a:cubicBezTo>
                  <a:pt x="48659" y="12868"/>
                  <a:pt x="49788" y="12271"/>
                  <a:pt x="50974" y="11530"/>
                </a:cubicBezTo>
                <a:cubicBezTo>
                  <a:pt x="51704" y="11955"/>
                  <a:pt x="52312" y="12442"/>
                  <a:pt x="52920" y="12897"/>
                </a:cubicBezTo>
                <a:cubicBezTo>
                  <a:pt x="54247" y="13909"/>
                  <a:pt x="55440" y="14821"/>
                  <a:pt x="57005" y="14821"/>
                </a:cubicBezTo>
                <a:cubicBezTo>
                  <a:pt x="57556" y="14821"/>
                  <a:pt x="58152" y="14709"/>
                  <a:pt x="58817" y="14448"/>
                </a:cubicBezTo>
                <a:cubicBezTo>
                  <a:pt x="61279" y="13505"/>
                  <a:pt x="62130" y="11287"/>
                  <a:pt x="61613" y="9676"/>
                </a:cubicBezTo>
                <a:cubicBezTo>
                  <a:pt x="61325" y="8629"/>
                  <a:pt x="60340" y="7516"/>
                  <a:pt x="58541" y="7516"/>
                </a:cubicBezTo>
                <a:cubicBezTo>
                  <a:pt x="58249" y="7516"/>
                  <a:pt x="57936" y="7545"/>
                  <a:pt x="57601" y="7609"/>
                </a:cubicBezTo>
                <a:cubicBezTo>
                  <a:pt x="55321" y="8034"/>
                  <a:pt x="53558" y="9280"/>
                  <a:pt x="52008" y="10375"/>
                </a:cubicBezTo>
                <a:cubicBezTo>
                  <a:pt x="51643" y="10648"/>
                  <a:pt x="51278" y="10891"/>
                  <a:pt x="50944" y="11104"/>
                </a:cubicBezTo>
                <a:cubicBezTo>
                  <a:pt x="50032" y="10618"/>
                  <a:pt x="49060" y="10192"/>
                  <a:pt x="47844" y="10010"/>
                </a:cubicBezTo>
                <a:cubicBezTo>
                  <a:pt x="47425" y="9951"/>
                  <a:pt x="46994" y="9912"/>
                  <a:pt x="46557" y="9912"/>
                </a:cubicBezTo>
                <a:cubicBezTo>
                  <a:pt x="45631" y="9912"/>
                  <a:pt x="44680" y="10090"/>
                  <a:pt x="43771" y="10648"/>
                </a:cubicBezTo>
                <a:cubicBezTo>
                  <a:pt x="42859" y="9828"/>
                  <a:pt x="41613" y="8946"/>
                  <a:pt x="39059" y="8551"/>
                </a:cubicBezTo>
                <a:cubicBezTo>
                  <a:pt x="38662" y="8497"/>
                  <a:pt x="38280" y="8471"/>
                  <a:pt x="37914" y="8471"/>
                </a:cubicBezTo>
                <a:cubicBezTo>
                  <a:pt x="35203" y="8471"/>
                  <a:pt x="33387" y="9867"/>
                  <a:pt x="32798" y="11287"/>
                </a:cubicBezTo>
                <a:cubicBezTo>
                  <a:pt x="32220" y="12624"/>
                  <a:pt x="32646" y="14022"/>
                  <a:pt x="33862" y="14934"/>
                </a:cubicBezTo>
                <a:cubicBezTo>
                  <a:pt x="35169" y="15967"/>
                  <a:pt x="36537" y="16150"/>
                  <a:pt x="37874" y="16363"/>
                </a:cubicBezTo>
                <a:cubicBezTo>
                  <a:pt x="38634" y="16423"/>
                  <a:pt x="39363" y="16545"/>
                  <a:pt x="40093" y="16819"/>
                </a:cubicBezTo>
                <a:cubicBezTo>
                  <a:pt x="40032" y="17001"/>
                  <a:pt x="39971" y="17214"/>
                  <a:pt x="39941" y="17426"/>
                </a:cubicBezTo>
                <a:cubicBezTo>
                  <a:pt x="39515" y="19129"/>
                  <a:pt x="39698" y="20618"/>
                  <a:pt x="39850" y="22199"/>
                </a:cubicBezTo>
                <a:cubicBezTo>
                  <a:pt x="40032" y="23961"/>
                  <a:pt x="40245" y="25785"/>
                  <a:pt x="39698" y="28126"/>
                </a:cubicBezTo>
                <a:cubicBezTo>
                  <a:pt x="39333" y="28369"/>
                  <a:pt x="38877" y="28521"/>
                  <a:pt x="38360" y="28673"/>
                </a:cubicBezTo>
                <a:cubicBezTo>
                  <a:pt x="37850" y="28820"/>
                  <a:pt x="37358" y="28885"/>
                  <a:pt x="36891" y="28885"/>
                </a:cubicBezTo>
                <a:cubicBezTo>
                  <a:pt x="36301" y="28885"/>
                  <a:pt x="35752" y="28782"/>
                  <a:pt x="35260" y="28612"/>
                </a:cubicBezTo>
                <a:cubicBezTo>
                  <a:pt x="35837" y="28369"/>
                  <a:pt x="36354" y="28004"/>
                  <a:pt x="36810" y="27670"/>
                </a:cubicBezTo>
                <a:cubicBezTo>
                  <a:pt x="37965" y="26788"/>
                  <a:pt x="38573" y="25785"/>
                  <a:pt x="38634" y="24721"/>
                </a:cubicBezTo>
                <a:cubicBezTo>
                  <a:pt x="38755" y="23080"/>
                  <a:pt x="37995" y="21621"/>
                  <a:pt x="36658" y="20922"/>
                </a:cubicBezTo>
                <a:cubicBezTo>
                  <a:pt x="36076" y="20604"/>
                  <a:pt x="35442" y="20448"/>
                  <a:pt x="34806" y="20448"/>
                </a:cubicBezTo>
                <a:cubicBezTo>
                  <a:pt x="33981" y="20448"/>
                  <a:pt x="33154" y="20711"/>
                  <a:pt x="32433" y="21226"/>
                </a:cubicBezTo>
                <a:cubicBezTo>
                  <a:pt x="31278" y="22047"/>
                  <a:pt x="31065" y="24113"/>
                  <a:pt x="32038" y="26028"/>
                </a:cubicBezTo>
                <a:cubicBezTo>
                  <a:pt x="32494" y="27001"/>
                  <a:pt x="33284" y="27974"/>
                  <a:pt x="34348" y="28582"/>
                </a:cubicBezTo>
                <a:cubicBezTo>
                  <a:pt x="33019" y="29069"/>
                  <a:pt x="31577" y="29330"/>
                  <a:pt x="30375" y="29330"/>
                </a:cubicBezTo>
                <a:cubicBezTo>
                  <a:pt x="29927" y="29330"/>
                  <a:pt x="29513" y="29294"/>
                  <a:pt x="29150" y="29220"/>
                </a:cubicBezTo>
                <a:cubicBezTo>
                  <a:pt x="28603" y="29098"/>
                  <a:pt x="28086" y="28855"/>
                  <a:pt x="27631" y="28460"/>
                </a:cubicBezTo>
                <a:cubicBezTo>
                  <a:pt x="27600" y="28308"/>
                  <a:pt x="27600" y="28217"/>
                  <a:pt x="27539" y="28095"/>
                </a:cubicBezTo>
                <a:cubicBezTo>
                  <a:pt x="28208" y="27670"/>
                  <a:pt x="28786" y="27183"/>
                  <a:pt x="29302" y="26606"/>
                </a:cubicBezTo>
                <a:cubicBezTo>
                  <a:pt x="30427" y="25329"/>
                  <a:pt x="30853" y="23749"/>
                  <a:pt x="30518" y="22168"/>
                </a:cubicBezTo>
                <a:cubicBezTo>
                  <a:pt x="29971" y="19615"/>
                  <a:pt x="28694" y="19159"/>
                  <a:pt x="27965" y="19129"/>
                </a:cubicBezTo>
                <a:cubicBezTo>
                  <a:pt x="27907" y="19124"/>
                  <a:pt x="27849" y="19121"/>
                  <a:pt x="27791" y="19121"/>
                </a:cubicBezTo>
                <a:cubicBezTo>
                  <a:pt x="26780" y="19121"/>
                  <a:pt x="25745" y="19860"/>
                  <a:pt x="25199" y="20952"/>
                </a:cubicBezTo>
                <a:cubicBezTo>
                  <a:pt x="24469" y="19888"/>
                  <a:pt x="23497" y="18977"/>
                  <a:pt x="22220" y="18338"/>
                </a:cubicBezTo>
                <a:cubicBezTo>
                  <a:pt x="20302" y="17372"/>
                  <a:pt x="18849" y="16970"/>
                  <a:pt x="17657" y="16970"/>
                </a:cubicBezTo>
                <a:cubicBezTo>
                  <a:pt x="16488" y="16970"/>
                  <a:pt x="15570" y="17356"/>
                  <a:pt x="14712" y="17974"/>
                </a:cubicBezTo>
                <a:cubicBezTo>
                  <a:pt x="13679" y="16606"/>
                  <a:pt x="12007" y="16059"/>
                  <a:pt x="10639" y="15937"/>
                </a:cubicBezTo>
                <a:cubicBezTo>
                  <a:pt x="10481" y="15926"/>
                  <a:pt x="10324" y="15920"/>
                  <a:pt x="10169" y="15920"/>
                </a:cubicBezTo>
                <a:cubicBezTo>
                  <a:pt x="8251" y="15920"/>
                  <a:pt x="6673" y="16780"/>
                  <a:pt x="6110" y="18186"/>
                </a:cubicBezTo>
                <a:cubicBezTo>
                  <a:pt x="5594" y="19493"/>
                  <a:pt x="5958" y="21560"/>
                  <a:pt x="7113" y="23597"/>
                </a:cubicBezTo>
                <a:cubicBezTo>
                  <a:pt x="6935" y="23635"/>
                  <a:pt x="6768" y="23652"/>
                  <a:pt x="6604" y="23652"/>
                </a:cubicBezTo>
                <a:cubicBezTo>
                  <a:pt x="6377" y="23652"/>
                  <a:pt x="6158" y="23619"/>
                  <a:pt x="5928" y="23566"/>
                </a:cubicBezTo>
                <a:cubicBezTo>
                  <a:pt x="4074" y="23141"/>
                  <a:pt x="2767" y="20922"/>
                  <a:pt x="1642" y="18551"/>
                </a:cubicBezTo>
                <a:cubicBezTo>
                  <a:pt x="548" y="16271"/>
                  <a:pt x="913" y="13201"/>
                  <a:pt x="2584" y="11256"/>
                </a:cubicBezTo>
                <a:cubicBezTo>
                  <a:pt x="3504" y="10202"/>
                  <a:pt x="4639" y="9644"/>
                  <a:pt x="5879" y="9644"/>
                </a:cubicBezTo>
                <a:cubicBezTo>
                  <a:pt x="6319" y="9644"/>
                  <a:pt x="6773" y="9715"/>
                  <a:pt x="7235" y="9858"/>
                </a:cubicBezTo>
                <a:cubicBezTo>
                  <a:pt x="8968" y="10375"/>
                  <a:pt x="10305" y="11256"/>
                  <a:pt x="11582" y="12138"/>
                </a:cubicBezTo>
                <a:cubicBezTo>
                  <a:pt x="11734" y="12259"/>
                  <a:pt x="11886" y="12320"/>
                  <a:pt x="12038" y="12442"/>
                </a:cubicBezTo>
                <a:cubicBezTo>
                  <a:pt x="12038" y="13597"/>
                  <a:pt x="12737" y="14660"/>
                  <a:pt x="13983" y="15390"/>
                </a:cubicBezTo>
                <a:cubicBezTo>
                  <a:pt x="15284" y="16174"/>
                  <a:pt x="16251" y="16425"/>
                  <a:pt x="17202" y="16425"/>
                </a:cubicBezTo>
                <a:cubicBezTo>
                  <a:pt x="17873" y="16425"/>
                  <a:pt x="18535" y="16301"/>
                  <a:pt x="19302" y="16150"/>
                </a:cubicBezTo>
                <a:cubicBezTo>
                  <a:pt x="20460" y="15913"/>
                  <a:pt x="21869" y="15676"/>
                  <a:pt x="23944" y="15676"/>
                </a:cubicBezTo>
                <a:cubicBezTo>
                  <a:pt x="24265" y="15676"/>
                  <a:pt x="24601" y="15682"/>
                  <a:pt x="24956" y="15694"/>
                </a:cubicBezTo>
                <a:cubicBezTo>
                  <a:pt x="25351" y="15755"/>
                  <a:pt x="25716" y="15755"/>
                  <a:pt x="26111" y="15785"/>
                </a:cubicBezTo>
                <a:cubicBezTo>
                  <a:pt x="26263" y="15785"/>
                  <a:pt x="26445" y="15815"/>
                  <a:pt x="26597" y="15815"/>
                </a:cubicBezTo>
                <a:cubicBezTo>
                  <a:pt x="27327" y="17214"/>
                  <a:pt x="28299" y="18369"/>
                  <a:pt x="29515" y="19037"/>
                </a:cubicBezTo>
                <a:cubicBezTo>
                  <a:pt x="30395" y="19540"/>
                  <a:pt x="31306" y="19788"/>
                  <a:pt x="32243" y="19788"/>
                </a:cubicBezTo>
                <a:cubicBezTo>
                  <a:pt x="32893" y="19788"/>
                  <a:pt x="33554" y="19669"/>
                  <a:pt x="34226" y="19433"/>
                </a:cubicBezTo>
                <a:cubicBezTo>
                  <a:pt x="35351" y="19037"/>
                  <a:pt x="35868" y="18581"/>
                  <a:pt x="35807" y="18065"/>
                </a:cubicBezTo>
                <a:cubicBezTo>
                  <a:pt x="35594" y="16697"/>
                  <a:pt x="31004" y="15785"/>
                  <a:pt x="26840" y="15420"/>
                </a:cubicBezTo>
                <a:cubicBezTo>
                  <a:pt x="26415" y="14569"/>
                  <a:pt x="26050" y="13566"/>
                  <a:pt x="25868" y="12502"/>
                </a:cubicBezTo>
                <a:lnTo>
                  <a:pt x="25746" y="11925"/>
                </a:lnTo>
                <a:cubicBezTo>
                  <a:pt x="25412" y="10162"/>
                  <a:pt x="25108" y="8490"/>
                  <a:pt x="24621" y="7062"/>
                </a:cubicBezTo>
                <a:cubicBezTo>
                  <a:pt x="25077" y="7001"/>
                  <a:pt x="25503" y="6849"/>
                  <a:pt x="25928" y="6666"/>
                </a:cubicBezTo>
                <a:cubicBezTo>
                  <a:pt x="26567" y="7913"/>
                  <a:pt x="27661" y="8703"/>
                  <a:pt x="28998" y="8916"/>
                </a:cubicBezTo>
                <a:cubicBezTo>
                  <a:pt x="29325" y="8958"/>
                  <a:pt x="29640" y="8978"/>
                  <a:pt x="29945" y="8978"/>
                </a:cubicBezTo>
                <a:cubicBezTo>
                  <a:pt x="32255" y="8978"/>
                  <a:pt x="33997" y="7819"/>
                  <a:pt x="35716" y="6423"/>
                </a:cubicBezTo>
                <a:cubicBezTo>
                  <a:pt x="36738" y="6949"/>
                  <a:pt x="37789" y="7306"/>
                  <a:pt x="38949" y="7306"/>
                </a:cubicBezTo>
                <a:cubicBezTo>
                  <a:pt x="38995" y="7306"/>
                  <a:pt x="39042" y="7306"/>
                  <a:pt x="39090" y="7305"/>
                </a:cubicBezTo>
                <a:cubicBezTo>
                  <a:pt x="42069" y="7244"/>
                  <a:pt x="44257" y="6332"/>
                  <a:pt x="44683" y="5025"/>
                </a:cubicBezTo>
                <a:cubicBezTo>
                  <a:pt x="44865" y="4417"/>
                  <a:pt x="44804" y="3444"/>
                  <a:pt x="43163" y="2137"/>
                </a:cubicBezTo>
                <a:cubicBezTo>
                  <a:pt x="42980" y="1985"/>
                  <a:pt x="42828" y="1864"/>
                  <a:pt x="42616" y="1773"/>
                </a:cubicBezTo>
                <a:cubicBezTo>
                  <a:pt x="43895" y="1162"/>
                  <a:pt x="45114" y="755"/>
                  <a:pt x="46416" y="755"/>
                </a:cubicBezTo>
                <a:cubicBezTo>
                  <a:pt x="47187" y="755"/>
                  <a:pt x="47987" y="898"/>
                  <a:pt x="48847" y="1226"/>
                </a:cubicBezTo>
                <a:cubicBezTo>
                  <a:pt x="48512" y="1560"/>
                  <a:pt x="48300" y="1985"/>
                  <a:pt x="48148" y="2472"/>
                </a:cubicBezTo>
                <a:cubicBezTo>
                  <a:pt x="47722" y="3900"/>
                  <a:pt x="48360" y="5572"/>
                  <a:pt x="49759" y="6636"/>
                </a:cubicBezTo>
                <a:cubicBezTo>
                  <a:pt x="50297" y="7055"/>
                  <a:pt x="50875" y="7264"/>
                  <a:pt x="51415" y="7264"/>
                </a:cubicBezTo>
                <a:cubicBezTo>
                  <a:pt x="51698" y="7264"/>
                  <a:pt x="51970" y="7207"/>
                  <a:pt x="52221" y="7092"/>
                </a:cubicBezTo>
                <a:cubicBezTo>
                  <a:pt x="52859" y="6788"/>
                  <a:pt x="53285" y="6180"/>
                  <a:pt x="53315" y="5451"/>
                </a:cubicBezTo>
                <a:cubicBezTo>
                  <a:pt x="53376" y="4235"/>
                  <a:pt x="52494" y="2928"/>
                  <a:pt x="50914" y="1925"/>
                </a:cubicBezTo>
                <a:cubicBezTo>
                  <a:pt x="50458" y="1621"/>
                  <a:pt x="50002" y="1347"/>
                  <a:pt x="49546" y="1165"/>
                </a:cubicBezTo>
                <a:cubicBezTo>
                  <a:pt x="50093" y="770"/>
                  <a:pt x="50792" y="557"/>
                  <a:pt x="51643" y="466"/>
                </a:cubicBezTo>
                <a:cubicBezTo>
                  <a:pt x="51978" y="437"/>
                  <a:pt x="52330" y="422"/>
                  <a:pt x="52696" y="422"/>
                </a:cubicBezTo>
                <a:close/>
                <a:moveTo>
                  <a:pt x="39515" y="28430"/>
                </a:moveTo>
                <a:cubicBezTo>
                  <a:pt x="39485" y="28582"/>
                  <a:pt x="39454" y="28703"/>
                  <a:pt x="39394" y="28794"/>
                </a:cubicBezTo>
                <a:cubicBezTo>
                  <a:pt x="38999" y="30253"/>
                  <a:pt x="37874" y="31439"/>
                  <a:pt x="36172" y="32229"/>
                </a:cubicBezTo>
                <a:cubicBezTo>
                  <a:pt x="34407" y="33022"/>
                  <a:pt x="32233" y="33427"/>
                  <a:pt x="29832" y="33427"/>
                </a:cubicBezTo>
                <a:cubicBezTo>
                  <a:pt x="29379" y="33427"/>
                  <a:pt x="28919" y="33413"/>
                  <a:pt x="28451" y="33384"/>
                </a:cubicBezTo>
                <a:cubicBezTo>
                  <a:pt x="28117" y="32351"/>
                  <a:pt x="27935" y="30952"/>
                  <a:pt x="27691" y="29402"/>
                </a:cubicBezTo>
                <a:cubicBezTo>
                  <a:pt x="27691" y="29220"/>
                  <a:pt x="27661" y="29038"/>
                  <a:pt x="27631" y="28855"/>
                </a:cubicBezTo>
                <a:lnTo>
                  <a:pt x="27631" y="28855"/>
                </a:lnTo>
                <a:cubicBezTo>
                  <a:pt x="28086" y="29159"/>
                  <a:pt x="28542" y="29342"/>
                  <a:pt x="28998" y="29463"/>
                </a:cubicBezTo>
                <a:cubicBezTo>
                  <a:pt x="29408" y="29550"/>
                  <a:pt x="29863" y="29591"/>
                  <a:pt x="30345" y="29591"/>
                </a:cubicBezTo>
                <a:cubicBezTo>
                  <a:pt x="31722" y="29591"/>
                  <a:pt x="33324" y="29250"/>
                  <a:pt x="34743" y="28642"/>
                </a:cubicBezTo>
                <a:cubicBezTo>
                  <a:pt x="35349" y="28918"/>
                  <a:pt x="36033" y="29082"/>
                  <a:pt x="36800" y="29082"/>
                </a:cubicBezTo>
                <a:cubicBezTo>
                  <a:pt x="37304" y="29082"/>
                  <a:pt x="37843" y="29012"/>
                  <a:pt x="38421" y="28855"/>
                </a:cubicBezTo>
                <a:cubicBezTo>
                  <a:pt x="38786" y="28734"/>
                  <a:pt x="39181" y="28582"/>
                  <a:pt x="39515" y="28430"/>
                </a:cubicBezTo>
                <a:close/>
                <a:moveTo>
                  <a:pt x="43771" y="20861"/>
                </a:moveTo>
                <a:cubicBezTo>
                  <a:pt x="45412" y="24174"/>
                  <a:pt x="46172" y="28582"/>
                  <a:pt x="43315" y="31348"/>
                </a:cubicBezTo>
                <a:cubicBezTo>
                  <a:pt x="40386" y="34233"/>
                  <a:pt x="35840" y="35822"/>
                  <a:pt x="32595" y="35822"/>
                </a:cubicBezTo>
                <a:cubicBezTo>
                  <a:pt x="31260" y="35822"/>
                  <a:pt x="30145" y="35553"/>
                  <a:pt x="29454" y="34995"/>
                </a:cubicBezTo>
                <a:cubicBezTo>
                  <a:pt x="29120" y="34752"/>
                  <a:pt x="28846" y="34296"/>
                  <a:pt x="28603" y="33749"/>
                </a:cubicBezTo>
                <a:lnTo>
                  <a:pt x="28603" y="33749"/>
                </a:lnTo>
                <a:cubicBezTo>
                  <a:pt x="29086" y="33779"/>
                  <a:pt x="29561" y="33794"/>
                  <a:pt x="30028" y="33794"/>
                </a:cubicBezTo>
                <a:cubicBezTo>
                  <a:pt x="32412" y="33794"/>
                  <a:pt x="34570" y="33397"/>
                  <a:pt x="36324" y="32533"/>
                </a:cubicBezTo>
                <a:cubicBezTo>
                  <a:pt x="38117" y="31652"/>
                  <a:pt x="39333" y="30405"/>
                  <a:pt x="39728" y="28886"/>
                </a:cubicBezTo>
                <a:cubicBezTo>
                  <a:pt x="39819" y="28673"/>
                  <a:pt x="39880" y="28430"/>
                  <a:pt x="39941" y="28217"/>
                </a:cubicBezTo>
                <a:cubicBezTo>
                  <a:pt x="42737" y="26636"/>
                  <a:pt x="43315" y="23506"/>
                  <a:pt x="43771" y="20861"/>
                </a:cubicBezTo>
                <a:close/>
                <a:moveTo>
                  <a:pt x="7290" y="0"/>
                </a:moveTo>
                <a:cubicBezTo>
                  <a:pt x="6629" y="0"/>
                  <a:pt x="6139" y="223"/>
                  <a:pt x="5806" y="648"/>
                </a:cubicBezTo>
                <a:cubicBezTo>
                  <a:pt x="4743" y="2168"/>
                  <a:pt x="6202" y="5937"/>
                  <a:pt x="7661" y="7882"/>
                </a:cubicBezTo>
                <a:cubicBezTo>
                  <a:pt x="8053" y="8370"/>
                  <a:pt x="8503" y="8572"/>
                  <a:pt x="8999" y="8572"/>
                </a:cubicBezTo>
                <a:cubicBezTo>
                  <a:pt x="10079" y="8572"/>
                  <a:pt x="11381" y="7616"/>
                  <a:pt x="12797" y="6575"/>
                </a:cubicBezTo>
                <a:cubicBezTo>
                  <a:pt x="13679" y="5937"/>
                  <a:pt x="14591" y="5299"/>
                  <a:pt x="15594" y="4721"/>
                </a:cubicBezTo>
                <a:cubicBezTo>
                  <a:pt x="17144" y="5755"/>
                  <a:pt x="18785" y="6666"/>
                  <a:pt x="20852" y="6970"/>
                </a:cubicBezTo>
                <a:cubicBezTo>
                  <a:pt x="21895" y="7119"/>
                  <a:pt x="22714" y="7194"/>
                  <a:pt x="23383" y="7194"/>
                </a:cubicBezTo>
                <a:cubicBezTo>
                  <a:pt x="23669" y="7194"/>
                  <a:pt x="23928" y="7180"/>
                  <a:pt x="24165" y="7153"/>
                </a:cubicBezTo>
                <a:cubicBezTo>
                  <a:pt x="24652" y="8521"/>
                  <a:pt x="24956" y="10192"/>
                  <a:pt x="25320" y="12016"/>
                </a:cubicBezTo>
                <a:lnTo>
                  <a:pt x="25351" y="12594"/>
                </a:lnTo>
                <a:cubicBezTo>
                  <a:pt x="25533" y="13627"/>
                  <a:pt x="25837" y="14569"/>
                  <a:pt x="26232" y="15390"/>
                </a:cubicBezTo>
                <a:cubicBezTo>
                  <a:pt x="26141" y="15360"/>
                  <a:pt x="26020" y="15360"/>
                  <a:pt x="25959" y="15360"/>
                </a:cubicBezTo>
                <a:cubicBezTo>
                  <a:pt x="25564" y="15329"/>
                  <a:pt x="25199" y="15299"/>
                  <a:pt x="24804" y="15299"/>
                </a:cubicBezTo>
                <a:cubicBezTo>
                  <a:pt x="24471" y="15287"/>
                  <a:pt x="24154" y="15282"/>
                  <a:pt x="23851" y="15282"/>
                </a:cubicBezTo>
                <a:cubicBezTo>
                  <a:pt x="21718" y="15282"/>
                  <a:pt x="20287" y="15542"/>
                  <a:pt x="19089" y="15755"/>
                </a:cubicBezTo>
                <a:cubicBezTo>
                  <a:pt x="18318" y="15879"/>
                  <a:pt x="17674" y="15988"/>
                  <a:pt x="17038" y="15988"/>
                </a:cubicBezTo>
                <a:cubicBezTo>
                  <a:pt x="16121" y="15988"/>
                  <a:pt x="15221" y="15761"/>
                  <a:pt x="13983" y="15025"/>
                </a:cubicBezTo>
                <a:cubicBezTo>
                  <a:pt x="12949" y="14417"/>
                  <a:pt x="12342" y="13566"/>
                  <a:pt x="12281" y="12654"/>
                </a:cubicBezTo>
                <a:lnTo>
                  <a:pt x="12281" y="12654"/>
                </a:lnTo>
                <a:cubicBezTo>
                  <a:pt x="13717" y="13588"/>
                  <a:pt x="15173" y="14352"/>
                  <a:pt x="17197" y="14352"/>
                </a:cubicBezTo>
                <a:cubicBezTo>
                  <a:pt x="17742" y="14352"/>
                  <a:pt x="18329" y="14297"/>
                  <a:pt x="18968" y="14174"/>
                </a:cubicBezTo>
                <a:cubicBezTo>
                  <a:pt x="21278" y="13718"/>
                  <a:pt x="22615" y="12624"/>
                  <a:pt x="22494" y="11226"/>
                </a:cubicBezTo>
                <a:cubicBezTo>
                  <a:pt x="22372" y="9858"/>
                  <a:pt x="20670" y="8338"/>
                  <a:pt x="17752" y="8217"/>
                </a:cubicBezTo>
                <a:cubicBezTo>
                  <a:pt x="17650" y="8213"/>
                  <a:pt x="17548" y="8211"/>
                  <a:pt x="17448" y="8211"/>
                </a:cubicBezTo>
                <a:cubicBezTo>
                  <a:pt x="14538" y="8211"/>
                  <a:pt x="12477" y="9885"/>
                  <a:pt x="12007" y="11560"/>
                </a:cubicBezTo>
                <a:cubicBezTo>
                  <a:pt x="11977" y="11712"/>
                  <a:pt x="11977" y="11834"/>
                  <a:pt x="11946" y="11986"/>
                </a:cubicBezTo>
                <a:cubicBezTo>
                  <a:pt x="11855" y="11894"/>
                  <a:pt x="11734" y="11864"/>
                  <a:pt x="11673" y="11803"/>
                </a:cubicBezTo>
                <a:cubicBezTo>
                  <a:pt x="10366" y="10922"/>
                  <a:pt x="8998" y="9980"/>
                  <a:pt x="7174" y="9432"/>
                </a:cubicBezTo>
                <a:cubicBezTo>
                  <a:pt x="6706" y="9294"/>
                  <a:pt x="6239" y="9226"/>
                  <a:pt x="5782" y="9226"/>
                </a:cubicBezTo>
                <a:cubicBezTo>
                  <a:pt x="4430" y="9226"/>
                  <a:pt x="3158" y="9824"/>
                  <a:pt x="2159" y="10983"/>
                </a:cubicBezTo>
                <a:cubicBezTo>
                  <a:pt x="426" y="13049"/>
                  <a:pt x="1" y="16271"/>
                  <a:pt x="1186" y="18703"/>
                </a:cubicBezTo>
                <a:cubicBezTo>
                  <a:pt x="2372" y="21135"/>
                  <a:pt x="3740" y="23445"/>
                  <a:pt x="5746" y="23901"/>
                </a:cubicBezTo>
                <a:cubicBezTo>
                  <a:pt x="5990" y="23950"/>
                  <a:pt x="6242" y="23981"/>
                  <a:pt x="6499" y="23981"/>
                </a:cubicBezTo>
                <a:cubicBezTo>
                  <a:pt x="6722" y="23981"/>
                  <a:pt x="6948" y="23957"/>
                  <a:pt x="7174" y="23901"/>
                </a:cubicBezTo>
                <a:cubicBezTo>
                  <a:pt x="7417" y="24296"/>
                  <a:pt x="7630" y="24630"/>
                  <a:pt x="7904" y="24965"/>
                </a:cubicBezTo>
                <a:cubicBezTo>
                  <a:pt x="9584" y="27215"/>
                  <a:pt x="11665" y="28477"/>
                  <a:pt x="13546" y="28477"/>
                </a:cubicBezTo>
                <a:cubicBezTo>
                  <a:pt x="13672" y="28477"/>
                  <a:pt x="13798" y="28472"/>
                  <a:pt x="13922" y="28460"/>
                </a:cubicBezTo>
                <a:cubicBezTo>
                  <a:pt x="14439" y="28430"/>
                  <a:pt x="15016" y="28308"/>
                  <a:pt x="15533" y="28217"/>
                </a:cubicBezTo>
                <a:cubicBezTo>
                  <a:pt x="16232" y="29372"/>
                  <a:pt x="17600" y="30557"/>
                  <a:pt x="20184" y="31682"/>
                </a:cubicBezTo>
                <a:cubicBezTo>
                  <a:pt x="22767" y="32807"/>
                  <a:pt x="25533" y="33475"/>
                  <a:pt x="28208" y="33718"/>
                </a:cubicBezTo>
                <a:cubicBezTo>
                  <a:pt x="28451" y="34387"/>
                  <a:pt x="28755" y="34965"/>
                  <a:pt x="29211" y="35299"/>
                </a:cubicBezTo>
                <a:cubicBezTo>
                  <a:pt x="30032" y="35968"/>
                  <a:pt x="31187" y="36211"/>
                  <a:pt x="32524" y="36211"/>
                </a:cubicBezTo>
                <a:cubicBezTo>
                  <a:pt x="36141" y="36211"/>
                  <a:pt x="40974" y="34205"/>
                  <a:pt x="43679" y="31773"/>
                </a:cubicBezTo>
                <a:cubicBezTo>
                  <a:pt x="46810" y="28734"/>
                  <a:pt x="45838" y="23870"/>
                  <a:pt x="44014" y="20375"/>
                </a:cubicBezTo>
                <a:cubicBezTo>
                  <a:pt x="44135" y="19433"/>
                  <a:pt x="44348" y="18521"/>
                  <a:pt x="44652" y="17882"/>
                </a:cubicBezTo>
                <a:cubicBezTo>
                  <a:pt x="45382" y="16302"/>
                  <a:pt x="48421" y="14904"/>
                  <a:pt x="51248" y="14782"/>
                </a:cubicBezTo>
                <a:cubicBezTo>
                  <a:pt x="51385" y="14776"/>
                  <a:pt x="51532" y="14771"/>
                  <a:pt x="51689" y="14771"/>
                </a:cubicBezTo>
                <a:cubicBezTo>
                  <a:pt x="52997" y="14771"/>
                  <a:pt x="54908" y="15055"/>
                  <a:pt x="55777" y="16575"/>
                </a:cubicBezTo>
                <a:cubicBezTo>
                  <a:pt x="56354" y="17609"/>
                  <a:pt x="56354" y="18794"/>
                  <a:pt x="55777" y="20010"/>
                </a:cubicBezTo>
                <a:cubicBezTo>
                  <a:pt x="54744" y="18278"/>
                  <a:pt x="53133" y="17183"/>
                  <a:pt x="51400" y="17183"/>
                </a:cubicBezTo>
                <a:cubicBezTo>
                  <a:pt x="51376" y="17183"/>
                  <a:pt x="51352" y="17183"/>
                  <a:pt x="51329" y="17183"/>
                </a:cubicBezTo>
                <a:cubicBezTo>
                  <a:pt x="48762" y="17183"/>
                  <a:pt x="47477" y="18807"/>
                  <a:pt x="47236" y="20162"/>
                </a:cubicBezTo>
                <a:cubicBezTo>
                  <a:pt x="46962" y="21439"/>
                  <a:pt x="47509" y="23110"/>
                  <a:pt x="49242" y="23840"/>
                </a:cubicBezTo>
                <a:cubicBezTo>
                  <a:pt x="49648" y="24005"/>
                  <a:pt x="50078" y="24080"/>
                  <a:pt x="50518" y="24080"/>
                </a:cubicBezTo>
                <a:cubicBezTo>
                  <a:pt x="52183" y="24080"/>
                  <a:pt x="53984" y="23005"/>
                  <a:pt x="55139" y="21682"/>
                </a:cubicBezTo>
                <a:cubicBezTo>
                  <a:pt x="55412" y="21378"/>
                  <a:pt x="55625" y="21074"/>
                  <a:pt x="55807" y="20770"/>
                </a:cubicBezTo>
                <a:cubicBezTo>
                  <a:pt x="56020" y="21104"/>
                  <a:pt x="56172" y="21469"/>
                  <a:pt x="56263" y="21895"/>
                </a:cubicBezTo>
                <a:cubicBezTo>
                  <a:pt x="56476" y="22594"/>
                  <a:pt x="56567" y="23354"/>
                  <a:pt x="56537" y="24113"/>
                </a:cubicBezTo>
                <a:cubicBezTo>
                  <a:pt x="55679" y="25179"/>
                  <a:pt x="54648" y="26244"/>
                  <a:pt x="53305" y="26244"/>
                </a:cubicBezTo>
                <a:cubicBezTo>
                  <a:pt x="53268" y="26244"/>
                  <a:pt x="53231" y="26243"/>
                  <a:pt x="53193" y="26241"/>
                </a:cubicBezTo>
                <a:cubicBezTo>
                  <a:pt x="51704" y="26150"/>
                  <a:pt x="50792" y="25876"/>
                  <a:pt x="50123" y="25694"/>
                </a:cubicBezTo>
                <a:cubicBezTo>
                  <a:pt x="49638" y="25562"/>
                  <a:pt x="49259" y="25451"/>
                  <a:pt x="48884" y="25451"/>
                </a:cubicBezTo>
                <a:cubicBezTo>
                  <a:pt x="48484" y="25451"/>
                  <a:pt x="48088" y="25577"/>
                  <a:pt x="47570" y="25937"/>
                </a:cubicBezTo>
                <a:cubicBezTo>
                  <a:pt x="46841" y="26424"/>
                  <a:pt x="46537" y="26849"/>
                  <a:pt x="46597" y="27183"/>
                </a:cubicBezTo>
                <a:cubicBezTo>
                  <a:pt x="46628" y="27396"/>
                  <a:pt x="46810" y="27548"/>
                  <a:pt x="46932" y="27609"/>
                </a:cubicBezTo>
                <a:cubicBezTo>
                  <a:pt x="47161" y="27859"/>
                  <a:pt x="48721" y="29369"/>
                  <a:pt x="51053" y="29369"/>
                </a:cubicBezTo>
                <a:cubicBezTo>
                  <a:pt x="52119" y="29369"/>
                  <a:pt x="53347" y="29053"/>
                  <a:pt x="54683" y="28156"/>
                </a:cubicBezTo>
                <a:cubicBezTo>
                  <a:pt x="56172" y="27153"/>
                  <a:pt x="56780" y="25694"/>
                  <a:pt x="56871" y="24265"/>
                </a:cubicBezTo>
                <a:cubicBezTo>
                  <a:pt x="56962" y="24144"/>
                  <a:pt x="57084" y="24022"/>
                  <a:pt x="57145" y="23901"/>
                </a:cubicBezTo>
                <a:cubicBezTo>
                  <a:pt x="57679" y="23247"/>
                  <a:pt x="58185" y="22623"/>
                  <a:pt x="58520" y="22623"/>
                </a:cubicBezTo>
                <a:cubicBezTo>
                  <a:pt x="58528" y="22623"/>
                  <a:pt x="58535" y="22623"/>
                  <a:pt x="58543" y="22624"/>
                </a:cubicBezTo>
                <a:cubicBezTo>
                  <a:pt x="58695" y="22624"/>
                  <a:pt x="58938" y="22806"/>
                  <a:pt x="59242" y="23597"/>
                </a:cubicBezTo>
                <a:cubicBezTo>
                  <a:pt x="59576" y="24569"/>
                  <a:pt x="59424" y="25512"/>
                  <a:pt x="58817" y="26484"/>
                </a:cubicBezTo>
                <a:cubicBezTo>
                  <a:pt x="57388" y="28734"/>
                  <a:pt x="53376" y="30740"/>
                  <a:pt x="49728" y="31044"/>
                </a:cubicBezTo>
                <a:cubicBezTo>
                  <a:pt x="49423" y="31065"/>
                  <a:pt x="49146" y="31075"/>
                  <a:pt x="48895" y="31075"/>
                </a:cubicBezTo>
                <a:cubicBezTo>
                  <a:pt x="48093" y="31075"/>
                  <a:pt x="47552" y="30977"/>
                  <a:pt x="47205" y="30861"/>
                </a:cubicBezTo>
                <a:cubicBezTo>
                  <a:pt x="46979" y="30438"/>
                  <a:pt x="46727" y="30250"/>
                  <a:pt x="46522" y="30250"/>
                </a:cubicBezTo>
                <a:cubicBezTo>
                  <a:pt x="46506" y="30250"/>
                  <a:pt x="46491" y="30251"/>
                  <a:pt x="46476" y="30253"/>
                </a:cubicBezTo>
                <a:cubicBezTo>
                  <a:pt x="46324" y="30253"/>
                  <a:pt x="46202" y="30405"/>
                  <a:pt x="46233" y="30557"/>
                </a:cubicBezTo>
                <a:cubicBezTo>
                  <a:pt x="46233" y="30740"/>
                  <a:pt x="46446" y="30983"/>
                  <a:pt x="46901" y="31165"/>
                </a:cubicBezTo>
                <a:cubicBezTo>
                  <a:pt x="46962" y="31317"/>
                  <a:pt x="46993" y="31560"/>
                  <a:pt x="47084" y="31804"/>
                </a:cubicBezTo>
                <a:cubicBezTo>
                  <a:pt x="47236" y="32655"/>
                  <a:pt x="47661" y="33263"/>
                  <a:pt x="48300" y="33536"/>
                </a:cubicBezTo>
                <a:cubicBezTo>
                  <a:pt x="48612" y="33675"/>
                  <a:pt x="48976" y="33747"/>
                  <a:pt x="49401" y="33747"/>
                </a:cubicBezTo>
                <a:cubicBezTo>
                  <a:pt x="50923" y="33747"/>
                  <a:pt x="53227" y="32833"/>
                  <a:pt x="56719" y="30861"/>
                </a:cubicBezTo>
                <a:cubicBezTo>
                  <a:pt x="60823" y="28582"/>
                  <a:pt x="63042" y="24205"/>
                  <a:pt x="63194" y="18217"/>
                </a:cubicBezTo>
                <a:cubicBezTo>
                  <a:pt x="63194" y="17578"/>
                  <a:pt x="63102" y="17001"/>
                  <a:pt x="62920" y="16545"/>
                </a:cubicBezTo>
                <a:cubicBezTo>
                  <a:pt x="63042" y="16302"/>
                  <a:pt x="63194" y="16059"/>
                  <a:pt x="63315" y="15755"/>
                </a:cubicBezTo>
                <a:cubicBezTo>
                  <a:pt x="64531" y="12897"/>
                  <a:pt x="65017" y="8247"/>
                  <a:pt x="63771" y="5420"/>
                </a:cubicBezTo>
                <a:cubicBezTo>
                  <a:pt x="62058" y="1635"/>
                  <a:pt x="56554" y="85"/>
                  <a:pt x="52667" y="85"/>
                </a:cubicBezTo>
                <a:cubicBezTo>
                  <a:pt x="52277" y="85"/>
                  <a:pt x="51904" y="101"/>
                  <a:pt x="51552" y="131"/>
                </a:cubicBezTo>
                <a:cubicBezTo>
                  <a:pt x="50549" y="192"/>
                  <a:pt x="49698" y="496"/>
                  <a:pt x="49090" y="1013"/>
                </a:cubicBezTo>
                <a:cubicBezTo>
                  <a:pt x="48106" y="584"/>
                  <a:pt x="47188" y="403"/>
                  <a:pt x="46304" y="403"/>
                </a:cubicBezTo>
                <a:cubicBezTo>
                  <a:pt x="44868" y="403"/>
                  <a:pt x="43522" y="882"/>
                  <a:pt x="42129" y="1560"/>
                </a:cubicBezTo>
                <a:cubicBezTo>
                  <a:pt x="41177" y="1051"/>
                  <a:pt x="40151" y="838"/>
                  <a:pt x="39083" y="838"/>
                </a:cubicBezTo>
                <a:cubicBezTo>
                  <a:pt x="36638" y="838"/>
                  <a:pt x="33968" y="1954"/>
                  <a:pt x="31430" y="3201"/>
                </a:cubicBezTo>
                <a:cubicBezTo>
                  <a:pt x="30305" y="2411"/>
                  <a:pt x="29211" y="1712"/>
                  <a:pt x="28086" y="1378"/>
                </a:cubicBezTo>
                <a:cubicBezTo>
                  <a:pt x="27839" y="1305"/>
                  <a:pt x="27614" y="1274"/>
                  <a:pt x="27410" y="1274"/>
                </a:cubicBezTo>
                <a:cubicBezTo>
                  <a:pt x="26761" y="1274"/>
                  <a:pt x="26320" y="1586"/>
                  <a:pt x="26020" y="1864"/>
                </a:cubicBezTo>
                <a:cubicBezTo>
                  <a:pt x="25199" y="2776"/>
                  <a:pt x="24956" y="4569"/>
                  <a:pt x="25533" y="6119"/>
                </a:cubicBezTo>
                <a:cubicBezTo>
                  <a:pt x="25533" y="6210"/>
                  <a:pt x="25564" y="6271"/>
                  <a:pt x="25594" y="6362"/>
                </a:cubicBezTo>
                <a:cubicBezTo>
                  <a:pt x="25229" y="6545"/>
                  <a:pt x="24804" y="6697"/>
                  <a:pt x="24348" y="6788"/>
                </a:cubicBezTo>
                <a:cubicBezTo>
                  <a:pt x="23529" y="4586"/>
                  <a:pt x="22213" y="3145"/>
                  <a:pt x="19595" y="3145"/>
                </a:cubicBezTo>
                <a:cubicBezTo>
                  <a:pt x="19394" y="3145"/>
                  <a:pt x="19185" y="3154"/>
                  <a:pt x="18968" y="3171"/>
                </a:cubicBezTo>
                <a:cubicBezTo>
                  <a:pt x="17782" y="3232"/>
                  <a:pt x="16627" y="3688"/>
                  <a:pt x="15563" y="4265"/>
                </a:cubicBezTo>
                <a:cubicBezTo>
                  <a:pt x="15199" y="3992"/>
                  <a:pt x="14773" y="3688"/>
                  <a:pt x="14408" y="3444"/>
                </a:cubicBezTo>
                <a:cubicBezTo>
                  <a:pt x="12767" y="2259"/>
                  <a:pt x="11065" y="1043"/>
                  <a:pt x="8785" y="283"/>
                </a:cubicBezTo>
                <a:cubicBezTo>
                  <a:pt x="8213" y="93"/>
                  <a:pt x="7716" y="0"/>
                  <a:pt x="72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53"/>
          <p:cNvSpPr/>
          <p:nvPr/>
        </p:nvSpPr>
        <p:spPr>
          <a:xfrm rot="3749637">
            <a:off x="186825" y="717134"/>
            <a:ext cx="2250975" cy="1257312"/>
          </a:xfrm>
          <a:custGeom>
            <a:avLst/>
            <a:gdLst/>
            <a:ahLst/>
            <a:cxnLst/>
            <a:rect l="l" t="t" r="r" b="b"/>
            <a:pathLst>
              <a:path w="168697" h="94228" fill="none" extrusionOk="0">
                <a:moveTo>
                  <a:pt x="168697" y="20639"/>
                </a:moveTo>
                <a:cubicBezTo>
                  <a:pt x="147390" y="18937"/>
                  <a:pt x="112647" y="35168"/>
                  <a:pt x="100124" y="35168"/>
                </a:cubicBezTo>
                <a:cubicBezTo>
                  <a:pt x="87632" y="35168"/>
                  <a:pt x="71704" y="21794"/>
                  <a:pt x="49819" y="46020"/>
                </a:cubicBezTo>
                <a:cubicBezTo>
                  <a:pt x="27934" y="70215"/>
                  <a:pt x="3223" y="66537"/>
                  <a:pt x="6992" y="51096"/>
                </a:cubicBezTo>
                <a:cubicBezTo>
                  <a:pt x="10761" y="35685"/>
                  <a:pt x="36719" y="38603"/>
                  <a:pt x="55473" y="56415"/>
                </a:cubicBezTo>
                <a:cubicBezTo>
                  <a:pt x="74257" y="74257"/>
                  <a:pt x="107571" y="62160"/>
                  <a:pt x="85230" y="52160"/>
                </a:cubicBezTo>
                <a:cubicBezTo>
                  <a:pt x="62889" y="42190"/>
                  <a:pt x="56658" y="70215"/>
                  <a:pt x="67114" y="69181"/>
                </a:cubicBezTo>
                <a:cubicBezTo>
                  <a:pt x="77540" y="68178"/>
                  <a:pt x="85504" y="49606"/>
                  <a:pt x="68087" y="30518"/>
                </a:cubicBezTo>
                <a:cubicBezTo>
                  <a:pt x="50701" y="11399"/>
                  <a:pt x="31400" y="32402"/>
                  <a:pt x="46020" y="39849"/>
                </a:cubicBezTo>
                <a:cubicBezTo>
                  <a:pt x="60640" y="47296"/>
                  <a:pt x="67449" y="1673"/>
                  <a:pt x="42494" y="5989"/>
                </a:cubicBezTo>
                <a:cubicBezTo>
                  <a:pt x="17509" y="10335"/>
                  <a:pt x="26719" y="43466"/>
                  <a:pt x="33132" y="37083"/>
                </a:cubicBezTo>
                <a:cubicBezTo>
                  <a:pt x="39546" y="30700"/>
                  <a:pt x="23527" y="17144"/>
                  <a:pt x="15472" y="21247"/>
                </a:cubicBezTo>
                <a:cubicBezTo>
                  <a:pt x="7417" y="25351"/>
                  <a:pt x="4226" y="35412"/>
                  <a:pt x="16749" y="49606"/>
                </a:cubicBezTo>
                <a:cubicBezTo>
                  <a:pt x="29272" y="63831"/>
                  <a:pt x="48360" y="64470"/>
                  <a:pt x="44257" y="76658"/>
                </a:cubicBezTo>
                <a:cubicBezTo>
                  <a:pt x="40154" y="88877"/>
                  <a:pt x="17813" y="81035"/>
                  <a:pt x="36719" y="69181"/>
                </a:cubicBezTo>
                <a:cubicBezTo>
                  <a:pt x="55595" y="57327"/>
                  <a:pt x="67054" y="89516"/>
                  <a:pt x="51400" y="91856"/>
                </a:cubicBezTo>
                <a:cubicBezTo>
                  <a:pt x="35807" y="94227"/>
                  <a:pt x="1" y="75534"/>
                  <a:pt x="29059" y="37752"/>
                </a:cubicBezTo>
                <a:cubicBezTo>
                  <a:pt x="58148" y="1"/>
                  <a:pt x="101218" y="37114"/>
                  <a:pt x="78087" y="51795"/>
                </a:cubicBezTo>
                <a:cubicBezTo>
                  <a:pt x="54956" y="66445"/>
                  <a:pt x="44105" y="29059"/>
                  <a:pt x="58543" y="31430"/>
                </a:cubicBezTo>
                <a:cubicBezTo>
                  <a:pt x="72981" y="33740"/>
                  <a:pt x="74713" y="64470"/>
                  <a:pt x="52616" y="66172"/>
                </a:cubicBezTo>
                <a:cubicBezTo>
                  <a:pt x="30518" y="67844"/>
                  <a:pt x="33314" y="46263"/>
                  <a:pt x="42524" y="48634"/>
                </a:cubicBezTo>
                <a:cubicBezTo>
                  <a:pt x="51704" y="50944"/>
                  <a:pt x="48421" y="68999"/>
                  <a:pt x="29941" y="65807"/>
                </a:cubicBezTo>
                <a:cubicBezTo>
                  <a:pt x="29941" y="65807"/>
                  <a:pt x="20336" y="64105"/>
                  <a:pt x="22737" y="57752"/>
                </a:cubicBezTo>
                <a:cubicBezTo>
                  <a:pt x="25108" y="51369"/>
                  <a:pt x="34743" y="54865"/>
                  <a:pt x="27539" y="69272"/>
                </a:cubicBezTo>
                <a:cubicBezTo>
                  <a:pt x="20336" y="83619"/>
                  <a:pt x="25989" y="89577"/>
                  <a:pt x="25989" y="89577"/>
                </a:cubicBezTo>
              </a:path>
            </a:pathLst>
          </a:custGeom>
          <a:noFill/>
          <a:ln w="9525" cap="rnd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53"/>
          <p:cNvSpPr/>
          <p:nvPr/>
        </p:nvSpPr>
        <p:spPr>
          <a:xfrm rot="3973828">
            <a:off x="384674" y="606504"/>
            <a:ext cx="2250709" cy="1257164"/>
          </a:xfrm>
          <a:custGeom>
            <a:avLst/>
            <a:gdLst/>
            <a:ahLst/>
            <a:cxnLst/>
            <a:rect l="l" t="t" r="r" b="b"/>
            <a:pathLst>
              <a:path w="168697" h="94228" fill="none" extrusionOk="0">
                <a:moveTo>
                  <a:pt x="168697" y="20639"/>
                </a:moveTo>
                <a:cubicBezTo>
                  <a:pt x="147390" y="18937"/>
                  <a:pt x="112647" y="35168"/>
                  <a:pt x="100124" y="35168"/>
                </a:cubicBezTo>
                <a:cubicBezTo>
                  <a:pt x="87632" y="35168"/>
                  <a:pt x="71704" y="21794"/>
                  <a:pt x="49819" y="46020"/>
                </a:cubicBezTo>
                <a:cubicBezTo>
                  <a:pt x="27934" y="70215"/>
                  <a:pt x="3223" y="66537"/>
                  <a:pt x="6992" y="51096"/>
                </a:cubicBezTo>
                <a:cubicBezTo>
                  <a:pt x="10761" y="35685"/>
                  <a:pt x="36719" y="38603"/>
                  <a:pt x="55473" y="56415"/>
                </a:cubicBezTo>
                <a:cubicBezTo>
                  <a:pt x="74257" y="74257"/>
                  <a:pt x="107571" y="62160"/>
                  <a:pt x="85230" y="52160"/>
                </a:cubicBezTo>
                <a:cubicBezTo>
                  <a:pt x="62889" y="42190"/>
                  <a:pt x="56658" y="70215"/>
                  <a:pt x="67114" y="69181"/>
                </a:cubicBezTo>
                <a:cubicBezTo>
                  <a:pt x="77540" y="68178"/>
                  <a:pt x="85504" y="49606"/>
                  <a:pt x="68087" y="30518"/>
                </a:cubicBezTo>
                <a:cubicBezTo>
                  <a:pt x="50701" y="11399"/>
                  <a:pt x="31400" y="32402"/>
                  <a:pt x="46020" y="39849"/>
                </a:cubicBezTo>
                <a:cubicBezTo>
                  <a:pt x="60640" y="47296"/>
                  <a:pt x="67449" y="1673"/>
                  <a:pt x="42494" y="5989"/>
                </a:cubicBezTo>
                <a:cubicBezTo>
                  <a:pt x="17509" y="10335"/>
                  <a:pt x="26719" y="43466"/>
                  <a:pt x="33132" y="37083"/>
                </a:cubicBezTo>
                <a:cubicBezTo>
                  <a:pt x="39546" y="30700"/>
                  <a:pt x="23527" y="17144"/>
                  <a:pt x="15472" y="21247"/>
                </a:cubicBezTo>
                <a:cubicBezTo>
                  <a:pt x="7417" y="25351"/>
                  <a:pt x="4226" y="35412"/>
                  <a:pt x="16749" y="49606"/>
                </a:cubicBezTo>
                <a:cubicBezTo>
                  <a:pt x="29272" y="63831"/>
                  <a:pt x="48360" y="64470"/>
                  <a:pt x="44257" y="76658"/>
                </a:cubicBezTo>
                <a:cubicBezTo>
                  <a:pt x="40154" y="88877"/>
                  <a:pt x="17813" y="81035"/>
                  <a:pt x="36719" y="69181"/>
                </a:cubicBezTo>
                <a:cubicBezTo>
                  <a:pt x="55595" y="57327"/>
                  <a:pt x="67054" y="89516"/>
                  <a:pt x="51400" y="91856"/>
                </a:cubicBezTo>
                <a:cubicBezTo>
                  <a:pt x="35807" y="94227"/>
                  <a:pt x="1" y="75534"/>
                  <a:pt x="29059" y="37752"/>
                </a:cubicBezTo>
                <a:cubicBezTo>
                  <a:pt x="58148" y="1"/>
                  <a:pt x="101218" y="37114"/>
                  <a:pt x="78087" y="51795"/>
                </a:cubicBezTo>
                <a:cubicBezTo>
                  <a:pt x="54956" y="66445"/>
                  <a:pt x="44105" y="29059"/>
                  <a:pt x="58543" y="31430"/>
                </a:cubicBezTo>
                <a:cubicBezTo>
                  <a:pt x="72981" y="33740"/>
                  <a:pt x="74713" y="64470"/>
                  <a:pt x="52616" y="66172"/>
                </a:cubicBezTo>
                <a:cubicBezTo>
                  <a:pt x="30518" y="67844"/>
                  <a:pt x="33314" y="46263"/>
                  <a:pt x="42524" y="48634"/>
                </a:cubicBezTo>
                <a:cubicBezTo>
                  <a:pt x="51704" y="50944"/>
                  <a:pt x="48421" y="68999"/>
                  <a:pt x="29941" y="65807"/>
                </a:cubicBezTo>
                <a:cubicBezTo>
                  <a:pt x="29941" y="65807"/>
                  <a:pt x="20336" y="64105"/>
                  <a:pt x="22737" y="57752"/>
                </a:cubicBezTo>
                <a:cubicBezTo>
                  <a:pt x="25108" y="51369"/>
                  <a:pt x="34743" y="54865"/>
                  <a:pt x="27539" y="69272"/>
                </a:cubicBezTo>
                <a:cubicBezTo>
                  <a:pt x="20336" y="83619"/>
                  <a:pt x="25989" y="89577"/>
                  <a:pt x="25989" y="89577"/>
                </a:cubicBezTo>
              </a:path>
            </a:pathLst>
          </a:custGeom>
          <a:noFill/>
          <a:ln w="9525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53"/>
          <p:cNvSpPr txBox="1">
            <a:spLocks noGrp="1"/>
          </p:cNvSpPr>
          <p:nvPr>
            <p:ph type="body" idx="1"/>
          </p:nvPr>
        </p:nvSpPr>
        <p:spPr>
          <a:xfrm>
            <a:off x="3937803" y="1729258"/>
            <a:ext cx="4827280" cy="29351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latin typeface="Arial Nova Cond" panose="020B0506020202020204" pitchFamily="34" charset="0"/>
                <a:sym typeface="Alegreya"/>
              </a:rPr>
              <a:t>Ознакомление детей подросткового возраста (6-7 класс) с понятием агрессия и её видами; разработка и предложение эффективных способов борьбы с проявлениями агрессии.</a:t>
            </a:r>
            <a:endParaRPr sz="2000" b="1" dirty="0">
              <a:latin typeface="Arial Nova Cond" panose="020B0506020202020204" pitchFamily="34" charset="0"/>
              <a:sym typeface="Alegreya"/>
            </a:endParaRPr>
          </a:p>
        </p:txBody>
      </p:sp>
      <p:sp>
        <p:nvSpPr>
          <p:cNvPr id="925" name="Google Shape;925;p53"/>
          <p:cNvSpPr txBox="1">
            <a:spLocks noGrp="1"/>
          </p:cNvSpPr>
          <p:nvPr>
            <p:ph type="title"/>
          </p:nvPr>
        </p:nvSpPr>
        <p:spPr>
          <a:xfrm>
            <a:off x="5079556" y="320464"/>
            <a:ext cx="4827280" cy="799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0" u="sng">
                <a:latin typeface="Arial Nova Cond" panose="020B0506020202020204" pitchFamily="34" charset="0"/>
                <a:ea typeface="ADLaM Display" panose="02000000000000000000" pitchFamily="2" charset="0"/>
              </a:rPr>
              <a:t>Цель </a:t>
            </a:r>
            <a:endParaRPr sz="6000" u="sng">
              <a:latin typeface="Arial Nova Cond" panose="020B0506020202020204" pitchFamily="34" charset="0"/>
              <a:ea typeface="ADLaM Display" panose="02000000000000000000" pitchFamily="2" charset="0"/>
            </a:endParaRPr>
          </a:p>
        </p:txBody>
      </p:sp>
      <p:grpSp>
        <p:nvGrpSpPr>
          <p:cNvPr id="926" name="Google Shape;926;p53"/>
          <p:cNvGrpSpPr/>
          <p:nvPr/>
        </p:nvGrpSpPr>
        <p:grpSpPr>
          <a:xfrm>
            <a:off x="179200" y="1841200"/>
            <a:ext cx="3841139" cy="2754755"/>
            <a:chOff x="3932763" y="725225"/>
            <a:chExt cx="2902916" cy="2081889"/>
          </a:xfrm>
        </p:grpSpPr>
        <p:sp>
          <p:nvSpPr>
            <p:cNvPr id="927" name="Google Shape;927;p53"/>
            <p:cNvSpPr/>
            <p:nvPr/>
          </p:nvSpPr>
          <p:spPr>
            <a:xfrm>
              <a:off x="4145283" y="976715"/>
              <a:ext cx="572800" cy="469022"/>
            </a:xfrm>
            <a:custGeom>
              <a:avLst/>
              <a:gdLst/>
              <a:ahLst/>
              <a:cxnLst/>
              <a:rect l="l" t="t" r="r" b="b"/>
              <a:pathLst>
                <a:path w="20974" h="17174" extrusionOk="0">
                  <a:moveTo>
                    <a:pt x="10487" y="0"/>
                  </a:moveTo>
                  <a:cubicBezTo>
                    <a:pt x="4712" y="0"/>
                    <a:pt x="0" y="3830"/>
                    <a:pt x="0" y="8572"/>
                  </a:cubicBezTo>
                  <a:cubicBezTo>
                    <a:pt x="0" y="13313"/>
                    <a:pt x="4712" y="17174"/>
                    <a:pt x="10487" y="17174"/>
                  </a:cubicBezTo>
                  <a:cubicBezTo>
                    <a:pt x="16292" y="17174"/>
                    <a:pt x="20973" y="13313"/>
                    <a:pt x="20973" y="8572"/>
                  </a:cubicBezTo>
                  <a:cubicBezTo>
                    <a:pt x="20973" y="3830"/>
                    <a:pt x="16292" y="0"/>
                    <a:pt x="10487" y="0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53"/>
            <p:cNvSpPr/>
            <p:nvPr/>
          </p:nvSpPr>
          <p:spPr>
            <a:xfrm>
              <a:off x="4817634" y="905111"/>
              <a:ext cx="407602" cy="371498"/>
            </a:xfrm>
            <a:custGeom>
              <a:avLst/>
              <a:gdLst/>
              <a:ahLst/>
              <a:cxnLst/>
              <a:rect l="l" t="t" r="r" b="b"/>
              <a:pathLst>
                <a:path w="14925" h="13603" extrusionOk="0">
                  <a:moveTo>
                    <a:pt x="7478" y="0"/>
                  </a:moveTo>
                  <a:cubicBezTo>
                    <a:pt x="5738" y="0"/>
                    <a:pt x="3998" y="662"/>
                    <a:pt x="2676" y="1984"/>
                  </a:cubicBezTo>
                  <a:cubicBezTo>
                    <a:pt x="1" y="4659"/>
                    <a:pt x="1" y="8944"/>
                    <a:pt x="2676" y="11619"/>
                  </a:cubicBezTo>
                  <a:cubicBezTo>
                    <a:pt x="3998" y="12941"/>
                    <a:pt x="5738" y="13602"/>
                    <a:pt x="7478" y="13602"/>
                  </a:cubicBezTo>
                  <a:cubicBezTo>
                    <a:pt x="9218" y="13602"/>
                    <a:pt x="10958" y="12941"/>
                    <a:pt x="12281" y="11619"/>
                  </a:cubicBezTo>
                  <a:cubicBezTo>
                    <a:pt x="14925" y="8944"/>
                    <a:pt x="14925" y="4659"/>
                    <a:pt x="12281" y="1984"/>
                  </a:cubicBezTo>
                  <a:cubicBezTo>
                    <a:pt x="10958" y="662"/>
                    <a:pt x="9218" y="0"/>
                    <a:pt x="74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53"/>
            <p:cNvSpPr/>
            <p:nvPr/>
          </p:nvSpPr>
          <p:spPr>
            <a:xfrm>
              <a:off x="3932763" y="977425"/>
              <a:ext cx="2902916" cy="1829688"/>
            </a:xfrm>
            <a:custGeom>
              <a:avLst/>
              <a:gdLst/>
              <a:ahLst/>
              <a:cxnLst/>
              <a:rect l="l" t="t" r="r" b="b"/>
              <a:pathLst>
                <a:path w="106295" h="66997" extrusionOk="0">
                  <a:moveTo>
                    <a:pt x="76998" y="0"/>
                  </a:moveTo>
                  <a:cubicBezTo>
                    <a:pt x="74921" y="0"/>
                    <a:pt x="72802" y="177"/>
                    <a:pt x="70671" y="491"/>
                  </a:cubicBezTo>
                  <a:cubicBezTo>
                    <a:pt x="57692" y="2436"/>
                    <a:pt x="53619" y="16692"/>
                    <a:pt x="46172" y="21251"/>
                  </a:cubicBezTo>
                  <a:cubicBezTo>
                    <a:pt x="45152" y="21871"/>
                    <a:pt x="43732" y="22115"/>
                    <a:pt x="42027" y="22115"/>
                  </a:cubicBezTo>
                  <a:cubicBezTo>
                    <a:pt x="35821" y="22115"/>
                    <a:pt x="25843" y="18891"/>
                    <a:pt x="17643" y="18891"/>
                  </a:cubicBezTo>
                  <a:cubicBezTo>
                    <a:pt x="11651" y="18891"/>
                    <a:pt x="6609" y="20612"/>
                    <a:pt x="4682" y="26570"/>
                  </a:cubicBezTo>
                  <a:cubicBezTo>
                    <a:pt x="1" y="41069"/>
                    <a:pt x="15199" y="66996"/>
                    <a:pt x="50883" y="66996"/>
                  </a:cubicBezTo>
                  <a:cubicBezTo>
                    <a:pt x="86568" y="66996"/>
                    <a:pt x="106295" y="36418"/>
                    <a:pt x="101279" y="19093"/>
                  </a:cubicBezTo>
                  <a:cubicBezTo>
                    <a:pt x="97086" y="4605"/>
                    <a:pt x="87599" y="0"/>
                    <a:pt x="76998" y="0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53"/>
            <p:cNvSpPr/>
            <p:nvPr/>
          </p:nvSpPr>
          <p:spPr>
            <a:xfrm>
              <a:off x="4589250" y="1472950"/>
              <a:ext cx="143650" cy="109450"/>
            </a:xfrm>
            <a:custGeom>
              <a:avLst/>
              <a:gdLst/>
              <a:ahLst/>
              <a:cxnLst/>
              <a:rect l="l" t="t" r="r" b="b"/>
              <a:pathLst>
                <a:path w="5746" h="4378" extrusionOk="0">
                  <a:moveTo>
                    <a:pt x="2037" y="2554"/>
                  </a:moveTo>
                  <a:lnTo>
                    <a:pt x="1" y="1095"/>
                  </a:lnTo>
                  <a:cubicBezTo>
                    <a:pt x="1" y="1095"/>
                    <a:pt x="973" y="1"/>
                    <a:pt x="2250" y="426"/>
                  </a:cubicBezTo>
                  <a:cubicBezTo>
                    <a:pt x="3527" y="821"/>
                    <a:pt x="5746" y="2341"/>
                    <a:pt x="5746" y="2341"/>
                  </a:cubicBezTo>
                  <a:cubicBezTo>
                    <a:pt x="5746" y="2341"/>
                    <a:pt x="5259" y="4378"/>
                    <a:pt x="2037" y="2554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53"/>
            <p:cNvSpPr/>
            <p:nvPr/>
          </p:nvSpPr>
          <p:spPr>
            <a:xfrm>
              <a:off x="4465400" y="1415200"/>
              <a:ext cx="1005350" cy="693800"/>
            </a:xfrm>
            <a:custGeom>
              <a:avLst/>
              <a:gdLst/>
              <a:ahLst/>
              <a:cxnLst/>
              <a:rect l="l" t="t" r="r" b="b"/>
              <a:pathLst>
                <a:path w="40214" h="27752" extrusionOk="0">
                  <a:moveTo>
                    <a:pt x="26232" y="1"/>
                  </a:moveTo>
                  <a:lnTo>
                    <a:pt x="21581" y="13010"/>
                  </a:lnTo>
                  <a:lnTo>
                    <a:pt x="14043" y="5198"/>
                  </a:lnTo>
                  <a:cubicBezTo>
                    <a:pt x="12706" y="3831"/>
                    <a:pt x="10791" y="3283"/>
                    <a:pt x="8967" y="3800"/>
                  </a:cubicBezTo>
                  <a:lnTo>
                    <a:pt x="3830" y="5138"/>
                  </a:lnTo>
                  <a:lnTo>
                    <a:pt x="1155" y="3435"/>
                  </a:lnTo>
                  <a:cubicBezTo>
                    <a:pt x="943" y="3283"/>
                    <a:pt x="669" y="3283"/>
                    <a:pt x="456" y="3435"/>
                  </a:cubicBezTo>
                  <a:lnTo>
                    <a:pt x="456" y="3435"/>
                  </a:lnTo>
                  <a:cubicBezTo>
                    <a:pt x="31" y="3679"/>
                    <a:pt x="0" y="4286"/>
                    <a:pt x="335" y="4590"/>
                  </a:cubicBezTo>
                  <a:lnTo>
                    <a:pt x="3101" y="6961"/>
                  </a:lnTo>
                  <a:lnTo>
                    <a:pt x="9757" y="8299"/>
                  </a:lnTo>
                  <a:lnTo>
                    <a:pt x="17113" y="23892"/>
                  </a:lnTo>
                  <a:cubicBezTo>
                    <a:pt x="18542" y="26840"/>
                    <a:pt x="22280" y="27752"/>
                    <a:pt x="24864" y="25807"/>
                  </a:cubicBezTo>
                  <a:lnTo>
                    <a:pt x="31065" y="21186"/>
                  </a:lnTo>
                  <a:cubicBezTo>
                    <a:pt x="31095" y="21156"/>
                    <a:pt x="40214" y="5624"/>
                    <a:pt x="26232" y="1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53"/>
            <p:cNvSpPr/>
            <p:nvPr/>
          </p:nvSpPr>
          <p:spPr>
            <a:xfrm>
              <a:off x="4992750" y="1415200"/>
              <a:ext cx="478000" cy="598075"/>
            </a:xfrm>
            <a:custGeom>
              <a:avLst/>
              <a:gdLst/>
              <a:ahLst/>
              <a:cxnLst/>
              <a:rect l="l" t="t" r="r" b="b"/>
              <a:pathLst>
                <a:path w="19120" h="23923" extrusionOk="0">
                  <a:moveTo>
                    <a:pt x="5168" y="1"/>
                  </a:moveTo>
                  <a:lnTo>
                    <a:pt x="5168" y="31"/>
                  </a:lnTo>
                  <a:cubicBezTo>
                    <a:pt x="4955" y="700"/>
                    <a:pt x="1" y="17782"/>
                    <a:pt x="6323" y="23922"/>
                  </a:cubicBezTo>
                  <a:lnTo>
                    <a:pt x="10001" y="21156"/>
                  </a:lnTo>
                  <a:cubicBezTo>
                    <a:pt x="10001" y="21156"/>
                    <a:pt x="19120" y="5624"/>
                    <a:pt x="5168" y="1"/>
                  </a:cubicBezTo>
                  <a:close/>
                </a:path>
              </a:pathLst>
            </a:custGeom>
            <a:solidFill>
              <a:srgbClr val="000000">
                <a:alpha val="20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53"/>
            <p:cNvSpPr/>
            <p:nvPr/>
          </p:nvSpPr>
          <p:spPr>
            <a:xfrm>
              <a:off x="5005675" y="1728275"/>
              <a:ext cx="66150" cy="49425"/>
            </a:xfrm>
            <a:custGeom>
              <a:avLst/>
              <a:gdLst/>
              <a:ahLst/>
              <a:cxnLst/>
              <a:rect l="l" t="t" r="r" b="b"/>
              <a:pathLst>
                <a:path w="2646" h="1977" fill="none" extrusionOk="0">
                  <a:moveTo>
                    <a:pt x="1125" y="1976"/>
                  </a:moveTo>
                  <a:lnTo>
                    <a:pt x="1" y="487"/>
                  </a:lnTo>
                  <a:cubicBezTo>
                    <a:pt x="1" y="487"/>
                    <a:pt x="1946" y="1"/>
                    <a:pt x="2645" y="1976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53"/>
            <p:cNvSpPr/>
            <p:nvPr/>
          </p:nvSpPr>
          <p:spPr>
            <a:xfrm>
              <a:off x="6348400" y="1472950"/>
              <a:ext cx="143650" cy="109450"/>
            </a:xfrm>
            <a:custGeom>
              <a:avLst/>
              <a:gdLst/>
              <a:ahLst/>
              <a:cxnLst/>
              <a:rect l="l" t="t" r="r" b="b"/>
              <a:pathLst>
                <a:path w="5746" h="4378" extrusionOk="0">
                  <a:moveTo>
                    <a:pt x="3740" y="2554"/>
                  </a:moveTo>
                  <a:lnTo>
                    <a:pt x="5746" y="1095"/>
                  </a:lnTo>
                  <a:cubicBezTo>
                    <a:pt x="5746" y="1095"/>
                    <a:pt x="4803" y="1"/>
                    <a:pt x="3496" y="426"/>
                  </a:cubicBezTo>
                  <a:cubicBezTo>
                    <a:pt x="2220" y="821"/>
                    <a:pt x="1" y="2341"/>
                    <a:pt x="1" y="2341"/>
                  </a:cubicBezTo>
                  <a:cubicBezTo>
                    <a:pt x="1" y="2341"/>
                    <a:pt x="518" y="4378"/>
                    <a:pt x="3740" y="2554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53"/>
            <p:cNvSpPr/>
            <p:nvPr/>
          </p:nvSpPr>
          <p:spPr>
            <a:xfrm>
              <a:off x="5583950" y="1415200"/>
              <a:ext cx="1031200" cy="693800"/>
            </a:xfrm>
            <a:custGeom>
              <a:avLst/>
              <a:gdLst/>
              <a:ahLst/>
              <a:cxnLst/>
              <a:rect l="l" t="t" r="r" b="b"/>
              <a:pathLst>
                <a:path w="41248" h="27752" extrusionOk="0">
                  <a:moveTo>
                    <a:pt x="15016" y="1"/>
                  </a:moveTo>
                  <a:lnTo>
                    <a:pt x="19667" y="13010"/>
                  </a:lnTo>
                  <a:lnTo>
                    <a:pt x="27205" y="5198"/>
                  </a:lnTo>
                  <a:cubicBezTo>
                    <a:pt x="28542" y="3831"/>
                    <a:pt x="30457" y="3283"/>
                    <a:pt x="32281" y="3800"/>
                  </a:cubicBezTo>
                  <a:lnTo>
                    <a:pt x="37418" y="5138"/>
                  </a:lnTo>
                  <a:lnTo>
                    <a:pt x="40093" y="3435"/>
                  </a:lnTo>
                  <a:cubicBezTo>
                    <a:pt x="40305" y="3283"/>
                    <a:pt x="40579" y="3283"/>
                    <a:pt x="40792" y="3435"/>
                  </a:cubicBezTo>
                  <a:lnTo>
                    <a:pt x="40792" y="3435"/>
                  </a:lnTo>
                  <a:cubicBezTo>
                    <a:pt x="41217" y="3679"/>
                    <a:pt x="41248" y="4286"/>
                    <a:pt x="40913" y="4590"/>
                  </a:cubicBezTo>
                  <a:lnTo>
                    <a:pt x="38147" y="6961"/>
                  </a:lnTo>
                  <a:lnTo>
                    <a:pt x="31491" y="8299"/>
                  </a:lnTo>
                  <a:lnTo>
                    <a:pt x="24135" y="23892"/>
                  </a:lnTo>
                  <a:cubicBezTo>
                    <a:pt x="22706" y="26840"/>
                    <a:pt x="18968" y="27752"/>
                    <a:pt x="16384" y="25807"/>
                  </a:cubicBezTo>
                  <a:lnTo>
                    <a:pt x="10183" y="21186"/>
                  </a:lnTo>
                  <a:cubicBezTo>
                    <a:pt x="10183" y="21156"/>
                    <a:pt x="1" y="6080"/>
                    <a:pt x="15016" y="1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53"/>
            <p:cNvSpPr/>
            <p:nvPr/>
          </p:nvSpPr>
          <p:spPr>
            <a:xfrm>
              <a:off x="5998100" y="1740450"/>
              <a:ext cx="78300" cy="73725"/>
            </a:xfrm>
            <a:custGeom>
              <a:avLst/>
              <a:gdLst/>
              <a:ahLst/>
              <a:cxnLst/>
              <a:rect l="l" t="t" r="r" b="b"/>
              <a:pathLst>
                <a:path w="3132" h="2949" fill="none" extrusionOk="0">
                  <a:moveTo>
                    <a:pt x="882" y="2948"/>
                  </a:moveTo>
                  <a:lnTo>
                    <a:pt x="3131" y="0"/>
                  </a:lnTo>
                  <a:cubicBezTo>
                    <a:pt x="3131" y="0"/>
                    <a:pt x="1155" y="243"/>
                    <a:pt x="0" y="1763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53"/>
            <p:cNvSpPr/>
            <p:nvPr/>
          </p:nvSpPr>
          <p:spPr>
            <a:xfrm>
              <a:off x="5583950" y="1415200"/>
              <a:ext cx="433100" cy="598075"/>
            </a:xfrm>
            <a:custGeom>
              <a:avLst/>
              <a:gdLst/>
              <a:ahLst/>
              <a:cxnLst/>
              <a:rect l="l" t="t" r="r" b="b"/>
              <a:pathLst>
                <a:path w="17324" h="23923" extrusionOk="0">
                  <a:moveTo>
                    <a:pt x="15047" y="1"/>
                  </a:moveTo>
                  <a:cubicBezTo>
                    <a:pt x="15047" y="1"/>
                    <a:pt x="15047" y="1"/>
                    <a:pt x="15047" y="1"/>
                  </a:cubicBezTo>
                  <a:lnTo>
                    <a:pt x="15047" y="1"/>
                  </a:lnTo>
                  <a:cubicBezTo>
                    <a:pt x="15047" y="1"/>
                    <a:pt x="15047" y="1"/>
                    <a:pt x="15047" y="1"/>
                  </a:cubicBezTo>
                  <a:close/>
                  <a:moveTo>
                    <a:pt x="15047" y="1"/>
                  </a:moveTo>
                  <a:cubicBezTo>
                    <a:pt x="1" y="6080"/>
                    <a:pt x="10183" y="21156"/>
                    <a:pt x="10183" y="21156"/>
                  </a:cubicBezTo>
                  <a:lnTo>
                    <a:pt x="13861" y="23922"/>
                  </a:lnTo>
                  <a:cubicBezTo>
                    <a:pt x="17324" y="16359"/>
                    <a:pt x="15020" y="24"/>
                    <a:pt x="15047" y="1"/>
                  </a:cubicBezTo>
                  <a:close/>
                </a:path>
              </a:pathLst>
            </a:custGeom>
            <a:solidFill>
              <a:srgbClr val="000000">
                <a:alpha val="20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53"/>
            <p:cNvSpPr/>
            <p:nvPr/>
          </p:nvSpPr>
          <p:spPr>
            <a:xfrm>
              <a:off x="5014050" y="1415200"/>
              <a:ext cx="1022075" cy="1342000"/>
            </a:xfrm>
            <a:custGeom>
              <a:avLst/>
              <a:gdLst/>
              <a:ahLst/>
              <a:cxnLst/>
              <a:rect l="l" t="t" r="r" b="b"/>
              <a:pathLst>
                <a:path w="40883" h="53680" extrusionOk="0">
                  <a:moveTo>
                    <a:pt x="37843" y="1"/>
                  </a:moveTo>
                  <a:lnTo>
                    <a:pt x="29484" y="943"/>
                  </a:lnTo>
                  <a:lnTo>
                    <a:pt x="12341" y="943"/>
                  </a:lnTo>
                  <a:lnTo>
                    <a:pt x="12341" y="973"/>
                  </a:lnTo>
                  <a:lnTo>
                    <a:pt x="4286" y="31"/>
                  </a:lnTo>
                  <a:lnTo>
                    <a:pt x="4286" y="31"/>
                  </a:lnTo>
                  <a:cubicBezTo>
                    <a:pt x="4286" y="31"/>
                    <a:pt x="0" y="17843"/>
                    <a:pt x="9240" y="22949"/>
                  </a:cubicBezTo>
                  <a:lnTo>
                    <a:pt x="2888" y="44105"/>
                  </a:lnTo>
                  <a:cubicBezTo>
                    <a:pt x="2888" y="44105"/>
                    <a:pt x="9787" y="53679"/>
                    <a:pt x="21155" y="53679"/>
                  </a:cubicBezTo>
                  <a:cubicBezTo>
                    <a:pt x="32523" y="53679"/>
                    <a:pt x="40882" y="44105"/>
                    <a:pt x="40882" y="44105"/>
                  </a:cubicBezTo>
                  <a:lnTo>
                    <a:pt x="31794" y="22889"/>
                  </a:lnTo>
                  <a:cubicBezTo>
                    <a:pt x="31794" y="22889"/>
                    <a:pt x="37843" y="20548"/>
                    <a:pt x="378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53"/>
            <p:cNvSpPr/>
            <p:nvPr/>
          </p:nvSpPr>
          <p:spPr>
            <a:xfrm>
              <a:off x="5260250" y="1431925"/>
              <a:ext cx="529650" cy="307775"/>
            </a:xfrm>
            <a:custGeom>
              <a:avLst/>
              <a:gdLst/>
              <a:ahLst/>
              <a:cxnLst/>
              <a:rect l="l" t="t" r="r" b="b"/>
              <a:pathLst>
                <a:path w="21186" h="12311" extrusionOk="0">
                  <a:moveTo>
                    <a:pt x="0" y="0"/>
                  </a:moveTo>
                  <a:cubicBezTo>
                    <a:pt x="1277" y="3982"/>
                    <a:pt x="4864" y="12311"/>
                    <a:pt x="11368" y="12311"/>
                  </a:cubicBezTo>
                  <a:cubicBezTo>
                    <a:pt x="17782" y="12311"/>
                    <a:pt x="20335" y="4195"/>
                    <a:pt x="21186" y="122"/>
                  </a:cubicBezTo>
                  <a:lnTo>
                    <a:pt x="21186" y="122"/>
                  </a:lnTo>
                  <a:lnTo>
                    <a:pt x="19636" y="304"/>
                  </a:lnTo>
                  <a:lnTo>
                    <a:pt x="2553" y="3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53"/>
            <p:cNvSpPr/>
            <p:nvPr/>
          </p:nvSpPr>
          <p:spPr>
            <a:xfrm>
              <a:off x="5313425" y="1988925"/>
              <a:ext cx="426850" cy="104050"/>
            </a:xfrm>
            <a:custGeom>
              <a:avLst/>
              <a:gdLst/>
              <a:ahLst/>
              <a:cxnLst/>
              <a:rect l="l" t="t" r="r" b="b"/>
              <a:pathLst>
                <a:path w="17074" h="4162" extrusionOk="0">
                  <a:moveTo>
                    <a:pt x="1" y="0"/>
                  </a:moveTo>
                  <a:cubicBezTo>
                    <a:pt x="3051" y="3121"/>
                    <a:pt x="5965" y="4161"/>
                    <a:pt x="8495" y="4161"/>
                  </a:cubicBezTo>
                  <a:cubicBezTo>
                    <a:pt x="13554" y="4161"/>
                    <a:pt x="17073" y="0"/>
                    <a:pt x="17053" y="0"/>
                  </a:cubicBezTo>
                  <a:close/>
                </a:path>
              </a:pathLst>
            </a:custGeom>
            <a:solidFill>
              <a:srgbClr val="000000">
                <a:alpha val="20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53"/>
            <p:cNvSpPr/>
            <p:nvPr/>
          </p:nvSpPr>
          <p:spPr>
            <a:xfrm>
              <a:off x="5324075" y="1192550"/>
              <a:ext cx="427075" cy="436975"/>
            </a:xfrm>
            <a:custGeom>
              <a:avLst/>
              <a:gdLst/>
              <a:ahLst/>
              <a:cxnLst/>
              <a:rect l="l" t="t" r="r" b="b"/>
              <a:pathLst>
                <a:path w="17083" h="17479" extrusionOk="0">
                  <a:moveTo>
                    <a:pt x="2766" y="4104"/>
                  </a:moveTo>
                  <a:cubicBezTo>
                    <a:pt x="2766" y="4104"/>
                    <a:pt x="4317" y="7417"/>
                    <a:pt x="4317" y="9119"/>
                  </a:cubicBezTo>
                  <a:cubicBezTo>
                    <a:pt x="4317" y="9910"/>
                    <a:pt x="0" y="9849"/>
                    <a:pt x="0" y="9849"/>
                  </a:cubicBezTo>
                  <a:cubicBezTo>
                    <a:pt x="0" y="9849"/>
                    <a:pt x="3678" y="17478"/>
                    <a:pt x="8542" y="17478"/>
                  </a:cubicBezTo>
                  <a:cubicBezTo>
                    <a:pt x="13405" y="17478"/>
                    <a:pt x="17083" y="9849"/>
                    <a:pt x="17083" y="9849"/>
                  </a:cubicBezTo>
                  <a:cubicBezTo>
                    <a:pt x="17083" y="9849"/>
                    <a:pt x="12675" y="10031"/>
                    <a:pt x="12675" y="9119"/>
                  </a:cubicBezTo>
                  <a:cubicBezTo>
                    <a:pt x="12675" y="7569"/>
                    <a:pt x="14499" y="3831"/>
                    <a:pt x="14499" y="3831"/>
                  </a:cubicBezTo>
                  <a:cubicBezTo>
                    <a:pt x="14499" y="3831"/>
                    <a:pt x="7447" y="1"/>
                    <a:pt x="2766" y="4104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53"/>
            <p:cNvSpPr/>
            <p:nvPr/>
          </p:nvSpPr>
          <p:spPr>
            <a:xfrm>
              <a:off x="5391700" y="1248125"/>
              <a:ext cx="294875" cy="190650"/>
            </a:xfrm>
            <a:custGeom>
              <a:avLst/>
              <a:gdLst/>
              <a:ahLst/>
              <a:cxnLst/>
              <a:rect l="l" t="t" r="r" b="b"/>
              <a:pathLst>
                <a:path w="11795" h="7626" extrusionOk="0">
                  <a:moveTo>
                    <a:pt x="5353" y="1"/>
                  </a:moveTo>
                  <a:cubicBezTo>
                    <a:pt x="3550" y="1"/>
                    <a:pt x="1638" y="464"/>
                    <a:pt x="1" y="1881"/>
                  </a:cubicBezTo>
                  <a:cubicBezTo>
                    <a:pt x="1" y="1881"/>
                    <a:pt x="61" y="1881"/>
                    <a:pt x="61" y="1912"/>
                  </a:cubicBezTo>
                  <a:cubicBezTo>
                    <a:pt x="365" y="2459"/>
                    <a:pt x="2463" y="7626"/>
                    <a:pt x="6597" y="7626"/>
                  </a:cubicBezTo>
                  <a:cubicBezTo>
                    <a:pt x="7691" y="7626"/>
                    <a:pt x="10092" y="5985"/>
                    <a:pt x="10092" y="5985"/>
                  </a:cubicBezTo>
                  <a:cubicBezTo>
                    <a:pt x="10548" y="4252"/>
                    <a:pt x="11794" y="1668"/>
                    <a:pt x="11794" y="1668"/>
                  </a:cubicBezTo>
                  <a:cubicBezTo>
                    <a:pt x="11794" y="1668"/>
                    <a:pt x="8771" y="1"/>
                    <a:pt x="5353" y="1"/>
                  </a:cubicBezTo>
                  <a:close/>
                </a:path>
              </a:pathLst>
            </a:custGeom>
            <a:solidFill>
              <a:srgbClr val="000000">
                <a:alpha val="20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53"/>
            <p:cNvSpPr/>
            <p:nvPr/>
          </p:nvSpPr>
          <p:spPr>
            <a:xfrm>
              <a:off x="5288350" y="737100"/>
              <a:ext cx="278925" cy="240175"/>
            </a:xfrm>
            <a:custGeom>
              <a:avLst/>
              <a:gdLst/>
              <a:ahLst/>
              <a:cxnLst/>
              <a:rect l="l" t="t" r="r" b="b"/>
              <a:pathLst>
                <a:path w="11157" h="9607" extrusionOk="0">
                  <a:moveTo>
                    <a:pt x="3998" y="1"/>
                  </a:moveTo>
                  <a:cubicBezTo>
                    <a:pt x="3961" y="1"/>
                    <a:pt x="3926" y="4"/>
                    <a:pt x="3891" y="12"/>
                  </a:cubicBezTo>
                  <a:cubicBezTo>
                    <a:pt x="3588" y="42"/>
                    <a:pt x="3405" y="346"/>
                    <a:pt x="3132" y="468"/>
                  </a:cubicBezTo>
                  <a:cubicBezTo>
                    <a:pt x="2828" y="589"/>
                    <a:pt x="2645" y="741"/>
                    <a:pt x="2402" y="893"/>
                  </a:cubicBezTo>
                  <a:cubicBezTo>
                    <a:pt x="2129" y="1045"/>
                    <a:pt x="1825" y="1106"/>
                    <a:pt x="1642" y="1319"/>
                  </a:cubicBezTo>
                  <a:cubicBezTo>
                    <a:pt x="1460" y="1501"/>
                    <a:pt x="1125" y="1653"/>
                    <a:pt x="974" y="1866"/>
                  </a:cubicBezTo>
                  <a:cubicBezTo>
                    <a:pt x="822" y="2109"/>
                    <a:pt x="700" y="2413"/>
                    <a:pt x="578" y="2687"/>
                  </a:cubicBezTo>
                  <a:cubicBezTo>
                    <a:pt x="457" y="2930"/>
                    <a:pt x="274" y="3203"/>
                    <a:pt x="214" y="3477"/>
                  </a:cubicBezTo>
                  <a:cubicBezTo>
                    <a:pt x="122" y="3751"/>
                    <a:pt x="457" y="4115"/>
                    <a:pt x="426" y="4389"/>
                  </a:cubicBezTo>
                  <a:cubicBezTo>
                    <a:pt x="396" y="4662"/>
                    <a:pt x="1" y="4966"/>
                    <a:pt x="1" y="5240"/>
                  </a:cubicBezTo>
                  <a:cubicBezTo>
                    <a:pt x="1" y="5544"/>
                    <a:pt x="305" y="5787"/>
                    <a:pt x="366" y="6061"/>
                  </a:cubicBezTo>
                  <a:cubicBezTo>
                    <a:pt x="426" y="6365"/>
                    <a:pt x="396" y="6668"/>
                    <a:pt x="518" y="6942"/>
                  </a:cubicBezTo>
                  <a:cubicBezTo>
                    <a:pt x="609" y="7216"/>
                    <a:pt x="609" y="7550"/>
                    <a:pt x="822" y="7763"/>
                  </a:cubicBezTo>
                  <a:cubicBezTo>
                    <a:pt x="974" y="8006"/>
                    <a:pt x="1369" y="7975"/>
                    <a:pt x="1612" y="8158"/>
                  </a:cubicBezTo>
                  <a:cubicBezTo>
                    <a:pt x="1794" y="8310"/>
                    <a:pt x="1885" y="8675"/>
                    <a:pt x="2129" y="8827"/>
                  </a:cubicBezTo>
                  <a:cubicBezTo>
                    <a:pt x="2210" y="8867"/>
                    <a:pt x="2304" y="8877"/>
                    <a:pt x="2404" y="8877"/>
                  </a:cubicBezTo>
                  <a:cubicBezTo>
                    <a:pt x="2505" y="8877"/>
                    <a:pt x="2610" y="8867"/>
                    <a:pt x="2714" y="8867"/>
                  </a:cubicBezTo>
                  <a:cubicBezTo>
                    <a:pt x="2818" y="8867"/>
                    <a:pt x="2919" y="8877"/>
                    <a:pt x="3010" y="8918"/>
                  </a:cubicBezTo>
                  <a:cubicBezTo>
                    <a:pt x="3284" y="8979"/>
                    <a:pt x="3557" y="9039"/>
                    <a:pt x="3800" y="9100"/>
                  </a:cubicBezTo>
                  <a:cubicBezTo>
                    <a:pt x="4074" y="9191"/>
                    <a:pt x="4347" y="9252"/>
                    <a:pt x="4621" y="9282"/>
                  </a:cubicBezTo>
                  <a:cubicBezTo>
                    <a:pt x="4864" y="9343"/>
                    <a:pt x="5138" y="9434"/>
                    <a:pt x="5411" y="9434"/>
                  </a:cubicBezTo>
                  <a:cubicBezTo>
                    <a:pt x="5594" y="9434"/>
                    <a:pt x="5763" y="9461"/>
                    <a:pt x="5936" y="9461"/>
                  </a:cubicBezTo>
                  <a:cubicBezTo>
                    <a:pt x="6023" y="9461"/>
                    <a:pt x="6110" y="9455"/>
                    <a:pt x="6202" y="9434"/>
                  </a:cubicBezTo>
                  <a:cubicBezTo>
                    <a:pt x="6432" y="9434"/>
                    <a:pt x="6705" y="9607"/>
                    <a:pt x="6949" y="9607"/>
                  </a:cubicBezTo>
                  <a:cubicBezTo>
                    <a:pt x="6995" y="9607"/>
                    <a:pt x="7040" y="9601"/>
                    <a:pt x="7083" y="9586"/>
                  </a:cubicBezTo>
                  <a:cubicBezTo>
                    <a:pt x="7357" y="9526"/>
                    <a:pt x="7509" y="9191"/>
                    <a:pt x="7752" y="9070"/>
                  </a:cubicBezTo>
                  <a:cubicBezTo>
                    <a:pt x="8025" y="8948"/>
                    <a:pt x="8451" y="9070"/>
                    <a:pt x="8664" y="8918"/>
                  </a:cubicBezTo>
                  <a:cubicBezTo>
                    <a:pt x="8937" y="8766"/>
                    <a:pt x="8968" y="8340"/>
                    <a:pt x="9211" y="8158"/>
                  </a:cubicBezTo>
                  <a:cubicBezTo>
                    <a:pt x="9424" y="7975"/>
                    <a:pt x="9636" y="7763"/>
                    <a:pt x="9819" y="7550"/>
                  </a:cubicBezTo>
                  <a:cubicBezTo>
                    <a:pt x="9971" y="7307"/>
                    <a:pt x="10001" y="7003"/>
                    <a:pt x="10153" y="6760"/>
                  </a:cubicBezTo>
                  <a:cubicBezTo>
                    <a:pt x="10305" y="6486"/>
                    <a:pt x="10609" y="6334"/>
                    <a:pt x="10731" y="6061"/>
                  </a:cubicBezTo>
                  <a:cubicBezTo>
                    <a:pt x="10791" y="5757"/>
                    <a:pt x="11004" y="5483"/>
                    <a:pt x="11065" y="5240"/>
                  </a:cubicBezTo>
                  <a:cubicBezTo>
                    <a:pt x="11156" y="4936"/>
                    <a:pt x="10791" y="4571"/>
                    <a:pt x="10791" y="4328"/>
                  </a:cubicBezTo>
                  <a:cubicBezTo>
                    <a:pt x="10791" y="4024"/>
                    <a:pt x="11004" y="3720"/>
                    <a:pt x="10943" y="3447"/>
                  </a:cubicBezTo>
                  <a:cubicBezTo>
                    <a:pt x="10913" y="3143"/>
                    <a:pt x="11065" y="2808"/>
                    <a:pt x="10943" y="2535"/>
                  </a:cubicBezTo>
                  <a:cubicBezTo>
                    <a:pt x="10852" y="2292"/>
                    <a:pt x="10487" y="2109"/>
                    <a:pt x="10305" y="2048"/>
                  </a:cubicBezTo>
                  <a:cubicBezTo>
                    <a:pt x="10123" y="1805"/>
                    <a:pt x="9788" y="1775"/>
                    <a:pt x="9545" y="1562"/>
                  </a:cubicBezTo>
                  <a:cubicBezTo>
                    <a:pt x="9332" y="1380"/>
                    <a:pt x="9180" y="1106"/>
                    <a:pt x="8907" y="954"/>
                  </a:cubicBezTo>
                  <a:cubicBezTo>
                    <a:pt x="8633" y="802"/>
                    <a:pt x="8329" y="802"/>
                    <a:pt x="8056" y="711"/>
                  </a:cubicBezTo>
                  <a:cubicBezTo>
                    <a:pt x="7813" y="589"/>
                    <a:pt x="7539" y="468"/>
                    <a:pt x="7265" y="407"/>
                  </a:cubicBezTo>
                  <a:cubicBezTo>
                    <a:pt x="6992" y="316"/>
                    <a:pt x="6779" y="42"/>
                    <a:pt x="6475" y="12"/>
                  </a:cubicBezTo>
                  <a:cubicBezTo>
                    <a:pt x="6457" y="10"/>
                    <a:pt x="6438" y="9"/>
                    <a:pt x="6420" y="9"/>
                  </a:cubicBezTo>
                  <a:cubicBezTo>
                    <a:pt x="6179" y="9"/>
                    <a:pt x="5918" y="167"/>
                    <a:pt x="5655" y="167"/>
                  </a:cubicBezTo>
                  <a:cubicBezTo>
                    <a:pt x="5634" y="167"/>
                    <a:pt x="5614" y="166"/>
                    <a:pt x="5594" y="164"/>
                  </a:cubicBezTo>
                  <a:cubicBezTo>
                    <a:pt x="5320" y="164"/>
                    <a:pt x="5077" y="133"/>
                    <a:pt x="4773" y="133"/>
                  </a:cubicBezTo>
                  <a:cubicBezTo>
                    <a:pt x="4755" y="135"/>
                    <a:pt x="4736" y="136"/>
                    <a:pt x="4717" y="136"/>
                  </a:cubicBezTo>
                  <a:cubicBezTo>
                    <a:pt x="4490" y="136"/>
                    <a:pt x="4229" y="1"/>
                    <a:pt x="39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53"/>
            <p:cNvSpPr/>
            <p:nvPr/>
          </p:nvSpPr>
          <p:spPr>
            <a:xfrm>
              <a:off x="5267075" y="1119600"/>
              <a:ext cx="120100" cy="140625"/>
            </a:xfrm>
            <a:custGeom>
              <a:avLst/>
              <a:gdLst/>
              <a:ahLst/>
              <a:cxnLst/>
              <a:rect l="l" t="t" r="r" b="b"/>
              <a:pathLst>
                <a:path w="4804" h="5625" extrusionOk="0">
                  <a:moveTo>
                    <a:pt x="4408" y="2311"/>
                  </a:moveTo>
                  <a:cubicBezTo>
                    <a:pt x="4803" y="3770"/>
                    <a:pt x="4742" y="5016"/>
                    <a:pt x="3648" y="5320"/>
                  </a:cubicBezTo>
                  <a:cubicBezTo>
                    <a:pt x="2524" y="5624"/>
                    <a:pt x="821" y="4864"/>
                    <a:pt x="396" y="3405"/>
                  </a:cubicBezTo>
                  <a:cubicBezTo>
                    <a:pt x="1" y="1977"/>
                    <a:pt x="548" y="578"/>
                    <a:pt x="1642" y="274"/>
                  </a:cubicBezTo>
                  <a:cubicBezTo>
                    <a:pt x="2767" y="1"/>
                    <a:pt x="3983" y="913"/>
                    <a:pt x="4408" y="2311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53"/>
            <p:cNvSpPr/>
            <p:nvPr/>
          </p:nvSpPr>
          <p:spPr>
            <a:xfrm>
              <a:off x="5288350" y="1151525"/>
              <a:ext cx="66900" cy="81325"/>
            </a:xfrm>
            <a:custGeom>
              <a:avLst/>
              <a:gdLst/>
              <a:ahLst/>
              <a:cxnLst/>
              <a:rect l="l" t="t" r="r" b="b"/>
              <a:pathLst>
                <a:path w="2676" h="3253" fill="none" extrusionOk="0">
                  <a:moveTo>
                    <a:pt x="92" y="1368"/>
                  </a:moveTo>
                  <a:cubicBezTo>
                    <a:pt x="92" y="1368"/>
                    <a:pt x="1" y="0"/>
                    <a:pt x="852" y="0"/>
                  </a:cubicBezTo>
                  <a:cubicBezTo>
                    <a:pt x="1703" y="0"/>
                    <a:pt x="2676" y="2219"/>
                    <a:pt x="1703" y="3253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53"/>
            <p:cNvSpPr/>
            <p:nvPr/>
          </p:nvSpPr>
          <p:spPr>
            <a:xfrm>
              <a:off x="5315725" y="1180400"/>
              <a:ext cx="21300" cy="24350"/>
            </a:xfrm>
            <a:custGeom>
              <a:avLst/>
              <a:gdLst/>
              <a:ahLst/>
              <a:cxnLst/>
              <a:rect l="l" t="t" r="r" b="b"/>
              <a:pathLst>
                <a:path w="852" h="974" fill="none" extrusionOk="0">
                  <a:moveTo>
                    <a:pt x="0" y="973"/>
                  </a:moveTo>
                  <a:lnTo>
                    <a:pt x="851" y="0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53"/>
            <p:cNvSpPr/>
            <p:nvPr/>
          </p:nvSpPr>
          <p:spPr>
            <a:xfrm>
              <a:off x="5687300" y="1119600"/>
              <a:ext cx="120850" cy="140625"/>
            </a:xfrm>
            <a:custGeom>
              <a:avLst/>
              <a:gdLst/>
              <a:ahLst/>
              <a:cxnLst/>
              <a:rect l="l" t="t" r="r" b="b"/>
              <a:pathLst>
                <a:path w="4834" h="5625" extrusionOk="0">
                  <a:moveTo>
                    <a:pt x="426" y="2311"/>
                  </a:moveTo>
                  <a:cubicBezTo>
                    <a:pt x="1" y="3770"/>
                    <a:pt x="92" y="5016"/>
                    <a:pt x="1186" y="5320"/>
                  </a:cubicBezTo>
                  <a:cubicBezTo>
                    <a:pt x="2280" y="5624"/>
                    <a:pt x="3982" y="4864"/>
                    <a:pt x="4408" y="3405"/>
                  </a:cubicBezTo>
                  <a:cubicBezTo>
                    <a:pt x="4834" y="1977"/>
                    <a:pt x="4256" y="578"/>
                    <a:pt x="3162" y="274"/>
                  </a:cubicBezTo>
                  <a:cubicBezTo>
                    <a:pt x="2067" y="1"/>
                    <a:pt x="852" y="913"/>
                    <a:pt x="426" y="2311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53"/>
            <p:cNvSpPr/>
            <p:nvPr/>
          </p:nvSpPr>
          <p:spPr>
            <a:xfrm>
              <a:off x="5719975" y="1151525"/>
              <a:ext cx="66150" cy="81325"/>
            </a:xfrm>
            <a:custGeom>
              <a:avLst/>
              <a:gdLst/>
              <a:ahLst/>
              <a:cxnLst/>
              <a:rect l="l" t="t" r="r" b="b"/>
              <a:pathLst>
                <a:path w="2646" h="3253" fill="none" extrusionOk="0">
                  <a:moveTo>
                    <a:pt x="2584" y="1368"/>
                  </a:moveTo>
                  <a:cubicBezTo>
                    <a:pt x="2584" y="1368"/>
                    <a:pt x="2645" y="0"/>
                    <a:pt x="1824" y="0"/>
                  </a:cubicBezTo>
                  <a:cubicBezTo>
                    <a:pt x="943" y="0"/>
                    <a:pt x="1" y="2219"/>
                    <a:pt x="943" y="3253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53"/>
            <p:cNvSpPr/>
            <p:nvPr/>
          </p:nvSpPr>
          <p:spPr>
            <a:xfrm>
              <a:off x="5738225" y="1180400"/>
              <a:ext cx="20525" cy="24350"/>
            </a:xfrm>
            <a:custGeom>
              <a:avLst/>
              <a:gdLst/>
              <a:ahLst/>
              <a:cxnLst/>
              <a:rect l="l" t="t" r="r" b="b"/>
              <a:pathLst>
                <a:path w="821" h="974" fill="none" extrusionOk="0">
                  <a:moveTo>
                    <a:pt x="821" y="973"/>
                  </a:moveTo>
                  <a:lnTo>
                    <a:pt x="0" y="0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53"/>
            <p:cNvSpPr/>
            <p:nvPr/>
          </p:nvSpPr>
          <p:spPr>
            <a:xfrm>
              <a:off x="5324075" y="910650"/>
              <a:ext cx="427075" cy="468100"/>
            </a:xfrm>
            <a:custGeom>
              <a:avLst/>
              <a:gdLst/>
              <a:ahLst/>
              <a:cxnLst/>
              <a:rect l="l" t="t" r="r" b="b"/>
              <a:pathLst>
                <a:path w="17083" h="18724" extrusionOk="0">
                  <a:moveTo>
                    <a:pt x="17083" y="8176"/>
                  </a:moveTo>
                  <a:cubicBezTo>
                    <a:pt x="17083" y="12675"/>
                    <a:pt x="13253" y="18724"/>
                    <a:pt x="8542" y="18724"/>
                  </a:cubicBezTo>
                  <a:cubicBezTo>
                    <a:pt x="3830" y="18724"/>
                    <a:pt x="0" y="12645"/>
                    <a:pt x="0" y="8176"/>
                  </a:cubicBezTo>
                  <a:cubicBezTo>
                    <a:pt x="0" y="3648"/>
                    <a:pt x="3830" y="0"/>
                    <a:pt x="8542" y="0"/>
                  </a:cubicBezTo>
                  <a:cubicBezTo>
                    <a:pt x="13253" y="0"/>
                    <a:pt x="17083" y="3648"/>
                    <a:pt x="17083" y="8176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53"/>
            <p:cNvSpPr/>
            <p:nvPr/>
          </p:nvSpPr>
          <p:spPr>
            <a:xfrm>
              <a:off x="5539125" y="1164450"/>
              <a:ext cx="25" cy="28125"/>
            </a:xfrm>
            <a:custGeom>
              <a:avLst/>
              <a:gdLst/>
              <a:ahLst/>
              <a:cxnLst/>
              <a:rect l="l" t="t" r="r" b="b"/>
              <a:pathLst>
                <a:path w="1" h="1125" fill="none" extrusionOk="0">
                  <a:moveTo>
                    <a:pt x="0" y="0"/>
                  </a:moveTo>
                  <a:lnTo>
                    <a:pt x="0" y="1125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53"/>
            <p:cNvSpPr/>
            <p:nvPr/>
          </p:nvSpPr>
          <p:spPr>
            <a:xfrm>
              <a:off x="5519375" y="1188750"/>
              <a:ext cx="66875" cy="35000"/>
            </a:xfrm>
            <a:custGeom>
              <a:avLst/>
              <a:gdLst/>
              <a:ahLst/>
              <a:cxnLst/>
              <a:rect l="l" t="t" r="r" b="b"/>
              <a:pathLst>
                <a:path w="2675" h="1400" fill="none" extrusionOk="0">
                  <a:moveTo>
                    <a:pt x="0" y="305"/>
                  </a:moveTo>
                  <a:cubicBezTo>
                    <a:pt x="0" y="305"/>
                    <a:pt x="669" y="1"/>
                    <a:pt x="1672" y="305"/>
                  </a:cubicBezTo>
                  <a:cubicBezTo>
                    <a:pt x="2675" y="609"/>
                    <a:pt x="821" y="1399"/>
                    <a:pt x="821" y="1399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53"/>
            <p:cNvSpPr/>
            <p:nvPr/>
          </p:nvSpPr>
          <p:spPr>
            <a:xfrm>
              <a:off x="5426650" y="1096375"/>
              <a:ext cx="55750" cy="32150"/>
            </a:xfrm>
            <a:custGeom>
              <a:avLst/>
              <a:gdLst/>
              <a:ahLst/>
              <a:cxnLst/>
              <a:rect l="l" t="t" r="r" b="b"/>
              <a:pathLst>
                <a:path w="2230" h="1286" extrusionOk="0">
                  <a:moveTo>
                    <a:pt x="1841" y="0"/>
                  </a:moveTo>
                  <a:cubicBezTo>
                    <a:pt x="1806" y="0"/>
                    <a:pt x="1770" y="6"/>
                    <a:pt x="1733" y="18"/>
                  </a:cubicBezTo>
                  <a:lnTo>
                    <a:pt x="244" y="565"/>
                  </a:lnTo>
                  <a:cubicBezTo>
                    <a:pt x="1" y="687"/>
                    <a:pt x="1" y="1082"/>
                    <a:pt x="305" y="1203"/>
                  </a:cubicBezTo>
                  <a:cubicBezTo>
                    <a:pt x="473" y="1250"/>
                    <a:pt x="661" y="1285"/>
                    <a:pt x="855" y="1285"/>
                  </a:cubicBezTo>
                  <a:cubicBezTo>
                    <a:pt x="1293" y="1285"/>
                    <a:pt x="1761" y="1106"/>
                    <a:pt x="2098" y="474"/>
                  </a:cubicBezTo>
                  <a:cubicBezTo>
                    <a:pt x="2230" y="237"/>
                    <a:pt x="2065" y="0"/>
                    <a:pt x="18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53"/>
            <p:cNvSpPr/>
            <p:nvPr/>
          </p:nvSpPr>
          <p:spPr>
            <a:xfrm>
              <a:off x="5591300" y="1096375"/>
              <a:ext cx="56500" cy="32150"/>
            </a:xfrm>
            <a:custGeom>
              <a:avLst/>
              <a:gdLst/>
              <a:ahLst/>
              <a:cxnLst/>
              <a:rect l="l" t="t" r="r" b="b"/>
              <a:pathLst>
                <a:path w="2260" h="1286" extrusionOk="0">
                  <a:moveTo>
                    <a:pt x="399" y="0"/>
                  </a:moveTo>
                  <a:cubicBezTo>
                    <a:pt x="188" y="0"/>
                    <a:pt x="1" y="237"/>
                    <a:pt x="132" y="474"/>
                  </a:cubicBezTo>
                  <a:cubicBezTo>
                    <a:pt x="469" y="1106"/>
                    <a:pt x="938" y="1285"/>
                    <a:pt x="1386" y="1285"/>
                  </a:cubicBezTo>
                  <a:cubicBezTo>
                    <a:pt x="1584" y="1285"/>
                    <a:pt x="1779" y="1250"/>
                    <a:pt x="1956" y="1203"/>
                  </a:cubicBezTo>
                  <a:cubicBezTo>
                    <a:pt x="2260" y="1082"/>
                    <a:pt x="2260" y="687"/>
                    <a:pt x="1986" y="565"/>
                  </a:cubicBezTo>
                  <a:lnTo>
                    <a:pt x="497" y="18"/>
                  </a:lnTo>
                  <a:cubicBezTo>
                    <a:pt x="464" y="6"/>
                    <a:pt x="431" y="0"/>
                    <a:pt x="3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53"/>
            <p:cNvSpPr/>
            <p:nvPr/>
          </p:nvSpPr>
          <p:spPr>
            <a:xfrm>
              <a:off x="5492000" y="1264750"/>
              <a:ext cx="95025" cy="36500"/>
            </a:xfrm>
            <a:custGeom>
              <a:avLst/>
              <a:gdLst/>
              <a:ahLst/>
              <a:cxnLst/>
              <a:rect l="l" t="t" r="r" b="b"/>
              <a:pathLst>
                <a:path w="3801" h="1460" fill="none" extrusionOk="0">
                  <a:moveTo>
                    <a:pt x="31" y="1064"/>
                  </a:moveTo>
                  <a:cubicBezTo>
                    <a:pt x="31" y="1064"/>
                    <a:pt x="1" y="0"/>
                    <a:pt x="1825" y="0"/>
                  </a:cubicBezTo>
                  <a:cubicBezTo>
                    <a:pt x="3648" y="0"/>
                    <a:pt x="3800" y="1459"/>
                    <a:pt x="3800" y="1459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53"/>
            <p:cNvSpPr/>
            <p:nvPr/>
          </p:nvSpPr>
          <p:spPr>
            <a:xfrm>
              <a:off x="5450975" y="1158350"/>
              <a:ext cx="28150" cy="28925"/>
            </a:xfrm>
            <a:custGeom>
              <a:avLst/>
              <a:gdLst/>
              <a:ahLst/>
              <a:cxnLst/>
              <a:rect l="l" t="t" r="r" b="b"/>
              <a:pathLst>
                <a:path w="1126" h="1157" extrusionOk="0">
                  <a:moveTo>
                    <a:pt x="578" y="1"/>
                  </a:moveTo>
                  <a:cubicBezTo>
                    <a:pt x="244" y="1"/>
                    <a:pt x="1" y="244"/>
                    <a:pt x="1" y="579"/>
                  </a:cubicBezTo>
                  <a:cubicBezTo>
                    <a:pt x="1" y="882"/>
                    <a:pt x="244" y="1156"/>
                    <a:pt x="578" y="1156"/>
                  </a:cubicBezTo>
                  <a:cubicBezTo>
                    <a:pt x="882" y="1156"/>
                    <a:pt x="1125" y="882"/>
                    <a:pt x="1125" y="579"/>
                  </a:cubicBezTo>
                  <a:cubicBezTo>
                    <a:pt x="1125" y="244"/>
                    <a:pt x="882" y="1"/>
                    <a:pt x="5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53"/>
            <p:cNvSpPr/>
            <p:nvPr/>
          </p:nvSpPr>
          <p:spPr>
            <a:xfrm>
              <a:off x="5594600" y="1158350"/>
              <a:ext cx="28125" cy="28925"/>
            </a:xfrm>
            <a:custGeom>
              <a:avLst/>
              <a:gdLst/>
              <a:ahLst/>
              <a:cxnLst/>
              <a:rect l="l" t="t" r="r" b="b"/>
              <a:pathLst>
                <a:path w="1125" h="1157" extrusionOk="0">
                  <a:moveTo>
                    <a:pt x="578" y="1"/>
                  </a:moveTo>
                  <a:cubicBezTo>
                    <a:pt x="243" y="1"/>
                    <a:pt x="0" y="244"/>
                    <a:pt x="0" y="579"/>
                  </a:cubicBezTo>
                  <a:cubicBezTo>
                    <a:pt x="0" y="882"/>
                    <a:pt x="243" y="1156"/>
                    <a:pt x="578" y="1156"/>
                  </a:cubicBezTo>
                  <a:cubicBezTo>
                    <a:pt x="882" y="1156"/>
                    <a:pt x="1125" y="882"/>
                    <a:pt x="1125" y="579"/>
                  </a:cubicBezTo>
                  <a:cubicBezTo>
                    <a:pt x="1125" y="244"/>
                    <a:pt x="882" y="1"/>
                    <a:pt x="5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53"/>
            <p:cNvSpPr/>
            <p:nvPr/>
          </p:nvSpPr>
          <p:spPr>
            <a:xfrm>
              <a:off x="5311150" y="876425"/>
              <a:ext cx="457475" cy="387375"/>
            </a:xfrm>
            <a:custGeom>
              <a:avLst/>
              <a:gdLst/>
              <a:ahLst/>
              <a:cxnLst/>
              <a:rect l="l" t="t" r="r" b="b"/>
              <a:pathLst>
                <a:path w="18299" h="15495" extrusionOk="0">
                  <a:moveTo>
                    <a:pt x="8382" y="0"/>
                  </a:moveTo>
                  <a:cubicBezTo>
                    <a:pt x="8374" y="0"/>
                    <a:pt x="8367" y="0"/>
                    <a:pt x="8360" y="1"/>
                  </a:cubicBezTo>
                  <a:cubicBezTo>
                    <a:pt x="8086" y="32"/>
                    <a:pt x="7873" y="640"/>
                    <a:pt x="7600" y="670"/>
                  </a:cubicBezTo>
                  <a:cubicBezTo>
                    <a:pt x="7552" y="680"/>
                    <a:pt x="7503" y="685"/>
                    <a:pt x="7453" y="685"/>
                  </a:cubicBezTo>
                  <a:cubicBezTo>
                    <a:pt x="7263" y="685"/>
                    <a:pt x="7055" y="625"/>
                    <a:pt x="6865" y="625"/>
                  </a:cubicBezTo>
                  <a:cubicBezTo>
                    <a:pt x="6814" y="625"/>
                    <a:pt x="6765" y="629"/>
                    <a:pt x="6718" y="640"/>
                  </a:cubicBezTo>
                  <a:cubicBezTo>
                    <a:pt x="6637" y="670"/>
                    <a:pt x="6543" y="677"/>
                    <a:pt x="6443" y="677"/>
                  </a:cubicBezTo>
                  <a:cubicBezTo>
                    <a:pt x="6364" y="677"/>
                    <a:pt x="6282" y="672"/>
                    <a:pt x="6202" y="672"/>
                  </a:cubicBezTo>
                  <a:cubicBezTo>
                    <a:pt x="6081" y="672"/>
                    <a:pt x="5964" y="682"/>
                    <a:pt x="5867" y="731"/>
                  </a:cubicBezTo>
                  <a:cubicBezTo>
                    <a:pt x="5594" y="822"/>
                    <a:pt x="5442" y="1187"/>
                    <a:pt x="5168" y="1339"/>
                  </a:cubicBezTo>
                  <a:cubicBezTo>
                    <a:pt x="4894" y="1430"/>
                    <a:pt x="4742" y="1734"/>
                    <a:pt x="4530" y="1886"/>
                  </a:cubicBezTo>
                  <a:cubicBezTo>
                    <a:pt x="4287" y="2038"/>
                    <a:pt x="3922" y="2007"/>
                    <a:pt x="3679" y="2159"/>
                  </a:cubicBezTo>
                  <a:cubicBezTo>
                    <a:pt x="3466" y="2311"/>
                    <a:pt x="3283" y="2554"/>
                    <a:pt x="3071" y="2737"/>
                  </a:cubicBezTo>
                  <a:cubicBezTo>
                    <a:pt x="2858" y="2919"/>
                    <a:pt x="2463" y="2950"/>
                    <a:pt x="2280" y="3162"/>
                  </a:cubicBezTo>
                  <a:cubicBezTo>
                    <a:pt x="2098" y="3375"/>
                    <a:pt x="1824" y="3527"/>
                    <a:pt x="1642" y="3770"/>
                  </a:cubicBezTo>
                  <a:cubicBezTo>
                    <a:pt x="1490" y="3983"/>
                    <a:pt x="1764" y="4530"/>
                    <a:pt x="1612" y="4743"/>
                  </a:cubicBezTo>
                  <a:cubicBezTo>
                    <a:pt x="1460" y="4986"/>
                    <a:pt x="1308" y="5199"/>
                    <a:pt x="1186" y="5472"/>
                  </a:cubicBezTo>
                  <a:cubicBezTo>
                    <a:pt x="1065" y="5746"/>
                    <a:pt x="943" y="5959"/>
                    <a:pt x="882" y="6232"/>
                  </a:cubicBezTo>
                  <a:cubicBezTo>
                    <a:pt x="791" y="6506"/>
                    <a:pt x="639" y="6719"/>
                    <a:pt x="609" y="7023"/>
                  </a:cubicBezTo>
                  <a:cubicBezTo>
                    <a:pt x="578" y="7296"/>
                    <a:pt x="426" y="7570"/>
                    <a:pt x="396" y="7874"/>
                  </a:cubicBezTo>
                  <a:cubicBezTo>
                    <a:pt x="335" y="8117"/>
                    <a:pt x="426" y="8421"/>
                    <a:pt x="426" y="8694"/>
                  </a:cubicBezTo>
                  <a:cubicBezTo>
                    <a:pt x="426" y="8998"/>
                    <a:pt x="1" y="9272"/>
                    <a:pt x="1" y="9545"/>
                  </a:cubicBezTo>
                  <a:cubicBezTo>
                    <a:pt x="1" y="9849"/>
                    <a:pt x="1" y="10093"/>
                    <a:pt x="31" y="10366"/>
                  </a:cubicBezTo>
                  <a:cubicBezTo>
                    <a:pt x="92" y="10670"/>
                    <a:pt x="396" y="10913"/>
                    <a:pt x="426" y="11156"/>
                  </a:cubicBezTo>
                  <a:cubicBezTo>
                    <a:pt x="457" y="11460"/>
                    <a:pt x="548" y="11612"/>
                    <a:pt x="609" y="11886"/>
                  </a:cubicBezTo>
                  <a:cubicBezTo>
                    <a:pt x="700" y="12190"/>
                    <a:pt x="791" y="12494"/>
                    <a:pt x="882" y="12767"/>
                  </a:cubicBezTo>
                  <a:cubicBezTo>
                    <a:pt x="943" y="13071"/>
                    <a:pt x="1217" y="13223"/>
                    <a:pt x="1338" y="13436"/>
                  </a:cubicBezTo>
                  <a:cubicBezTo>
                    <a:pt x="1460" y="13740"/>
                    <a:pt x="1490" y="13983"/>
                    <a:pt x="1612" y="14196"/>
                  </a:cubicBezTo>
                  <a:cubicBezTo>
                    <a:pt x="1764" y="14500"/>
                    <a:pt x="1612" y="14895"/>
                    <a:pt x="1764" y="15077"/>
                  </a:cubicBezTo>
                  <a:cubicBezTo>
                    <a:pt x="1880" y="15330"/>
                    <a:pt x="1860" y="15495"/>
                    <a:pt x="1902" y="15495"/>
                  </a:cubicBezTo>
                  <a:cubicBezTo>
                    <a:pt x="1925" y="15495"/>
                    <a:pt x="1969" y="15442"/>
                    <a:pt x="2068" y="15321"/>
                  </a:cubicBezTo>
                  <a:cubicBezTo>
                    <a:pt x="2341" y="14956"/>
                    <a:pt x="2280" y="15169"/>
                    <a:pt x="2128" y="14652"/>
                  </a:cubicBezTo>
                  <a:cubicBezTo>
                    <a:pt x="2068" y="14439"/>
                    <a:pt x="1794" y="14166"/>
                    <a:pt x="1733" y="13862"/>
                  </a:cubicBezTo>
                  <a:cubicBezTo>
                    <a:pt x="1672" y="13588"/>
                    <a:pt x="1612" y="13284"/>
                    <a:pt x="1581" y="12980"/>
                  </a:cubicBezTo>
                  <a:cubicBezTo>
                    <a:pt x="1521" y="12737"/>
                    <a:pt x="1521" y="12433"/>
                    <a:pt x="1521" y="12129"/>
                  </a:cubicBezTo>
                  <a:cubicBezTo>
                    <a:pt x="1521" y="11856"/>
                    <a:pt x="1764" y="11552"/>
                    <a:pt x="1794" y="11248"/>
                  </a:cubicBezTo>
                  <a:cubicBezTo>
                    <a:pt x="1824" y="10944"/>
                    <a:pt x="1794" y="10670"/>
                    <a:pt x="1824" y="10366"/>
                  </a:cubicBezTo>
                  <a:cubicBezTo>
                    <a:pt x="1885" y="10093"/>
                    <a:pt x="1764" y="9728"/>
                    <a:pt x="1824" y="9454"/>
                  </a:cubicBezTo>
                  <a:cubicBezTo>
                    <a:pt x="1916" y="9181"/>
                    <a:pt x="2372" y="9029"/>
                    <a:pt x="2524" y="8786"/>
                  </a:cubicBezTo>
                  <a:cubicBezTo>
                    <a:pt x="2645" y="8512"/>
                    <a:pt x="2584" y="8178"/>
                    <a:pt x="2797" y="7934"/>
                  </a:cubicBezTo>
                  <a:cubicBezTo>
                    <a:pt x="2979" y="7722"/>
                    <a:pt x="2949" y="7296"/>
                    <a:pt x="3101" y="7114"/>
                  </a:cubicBezTo>
                  <a:cubicBezTo>
                    <a:pt x="3283" y="6871"/>
                    <a:pt x="3709" y="6840"/>
                    <a:pt x="3891" y="6658"/>
                  </a:cubicBezTo>
                  <a:cubicBezTo>
                    <a:pt x="4074" y="6415"/>
                    <a:pt x="4317" y="6232"/>
                    <a:pt x="4499" y="6050"/>
                  </a:cubicBezTo>
                  <a:cubicBezTo>
                    <a:pt x="4712" y="5807"/>
                    <a:pt x="4834" y="5533"/>
                    <a:pt x="5077" y="5381"/>
                  </a:cubicBezTo>
                  <a:cubicBezTo>
                    <a:pt x="5290" y="5199"/>
                    <a:pt x="5563" y="5077"/>
                    <a:pt x="5837" y="4986"/>
                  </a:cubicBezTo>
                  <a:cubicBezTo>
                    <a:pt x="6080" y="4865"/>
                    <a:pt x="6384" y="4895"/>
                    <a:pt x="6657" y="4834"/>
                  </a:cubicBezTo>
                  <a:cubicBezTo>
                    <a:pt x="6931" y="4743"/>
                    <a:pt x="7113" y="4257"/>
                    <a:pt x="7417" y="4226"/>
                  </a:cubicBezTo>
                  <a:cubicBezTo>
                    <a:pt x="7430" y="4223"/>
                    <a:pt x="7443" y="4222"/>
                    <a:pt x="7457" y="4222"/>
                  </a:cubicBezTo>
                  <a:cubicBezTo>
                    <a:pt x="7716" y="4222"/>
                    <a:pt x="8023" y="4744"/>
                    <a:pt x="8307" y="4744"/>
                  </a:cubicBezTo>
                  <a:cubicBezTo>
                    <a:pt x="8314" y="4744"/>
                    <a:pt x="8322" y="4744"/>
                    <a:pt x="8329" y="4743"/>
                  </a:cubicBezTo>
                  <a:cubicBezTo>
                    <a:pt x="8603" y="4743"/>
                    <a:pt x="8876" y="4713"/>
                    <a:pt x="9180" y="4713"/>
                  </a:cubicBezTo>
                  <a:cubicBezTo>
                    <a:pt x="9383" y="4713"/>
                    <a:pt x="9545" y="4686"/>
                    <a:pt x="9712" y="4686"/>
                  </a:cubicBezTo>
                  <a:cubicBezTo>
                    <a:pt x="9795" y="4686"/>
                    <a:pt x="9879" y="4692"/>
                    <a:pt x="9971" y="4713"/>
                  </a:cubicBezTo>
                  <a:cubicBezTo>
                    <a:pt x="9985" y="4714"/>
                    <a:pt x="10000" y="4715"/>
                    <a:pt x="10014" y="4715"/>
                  </a:cubicBezTo>
                  <a:cubicBezTo>
                    <a:pt x="10278" y="4715"/>
                    <a:pt x="10562" y="4492"/>
                    <a:pt x="10806" y="4492"/>
                  </a:cubicBezTo>
                  <a:cubicBezTo>
                    <a:pt x="10832" y="4492"/>
                    <a:pt x="10857" y="4494"/>
                    <a:pt x="10882" y="4500"/>
                  </a:cubicBezTo>
                  <a:cubicBezTo>
                    <a:pt x="11156" y="4591"/>
                    <a:pt x="11308" y="4986"/>
                    <a:pt x="11521" y="5138"/>
                  </a:cubicBezTo>
                  <a:cubicBezTo>
                    <a:pt x="11581" y="5158"/>
                    <a:pt x="11650" y="5165"/>
                    <a:pt x="11724" y="5165"/>
                  </a:cubicBezTo>
                  <a:cubicBezTo>
                    <a:pt x="11877" y="5165"/>
                    <a:pt x="12048" y="5136"/>
                    <a:pt x="12197" y="5136"/>
                  </a:cubicBezTo>
                  <a:cubicBezTo>
                    <a:pt x="12301" y="5136"/>
                    <a:pt x="12395" y="5150"/>
                    <a:pt x="12463" y="5199"/>
                  </a:cubicBezTo>
                  <a:cubicBezTo>
                    <a:pt x="12706" y="5351"/>
                    <a:pt x="12585" y="5959"/>
                    <a:pt x="12828" y="6141"/>
                  </a:cubicBezTo>
                  <a:cubicBezTo>
                    <a:pt x="13040" y="6354"/>
                    <a:pt x="13527" y="6232"/>
                    <a:pt x="13740" y="6415"/>
                  </a:cubicBezTo>
                  <a:cubicBezTo>
                    <a:pt x="13922" y="6658"/>
                    <a:pt x="13983" y="6962"/>
                    <a:pt x="14196" y="7144"/>
                  </a:cubicBezTo>
                  <a:cubicBezTo>
                    <a:pt x="14378" y="7357"/>
                    <a:pt x="14530" y="7631"/>
                    <a:pt x="14682" y="7813"/>
                  </a:cubicBezTo>
                  <a:cubicBezTo>
                    <a:pt x="14864" y="8056"/>
                    <a:pt x="14986" y="8390"/>
                    <a:pt x="15138" y="8542"/>
                  </a:cubicBezTo>
                  <a:cubicBezTo>
                    <a:pt x="15290" y="8694"/>
                    <a:pt x="15776" y="8816"/>
                    <a:pt x="15898" y="9150"/>
                  </a:cubicBezTo>
                  <a:cubicBezTo>
                    <a:pt x="15958" y="9424"/>
                    <a:pt x="16019" y="9758"/>
                    <a:pt x="16050" y="10062"/>
                  </a:cubicBezTo>
                  <a:cubicBezTo>
                    <a:pt x="16080" y="10336"/>
                    <a:pt x="15928" y="10670"/>
                    <a:pt x="15928" y="10974"/>
                  </a:cubicBezTo>
                  <a:cubicBezTo>
                    <a:pt x="15928" y="11278"/>
                    <a:pt x="15776" y="11582"/>
                    <a:pt x="15806" y="11886"/>
                  </a:cubicBezTo>
                  <a:cubicBezTo>
                    <a:pt x="15806" y="12190"/>
                    <a:pt x="16110" y="12494"/>
                    <a:pt x="16110" y="12798"/>
                  </a:cubicBezTo>
                  <a:cubicBezTo>
                    <a:pt x="16110" y="13102"/>
                    <a:pt x="16171" y="13406"/>
                    <a:pt x="16171" y="13710"/>
                  </a:cubicBezTo>
                  <a:cubicBezTo>
                    <a:pt x="16171" y="14044"/>
                    <a:pt x="15563" y="14318"/>
                    <a:pt x="15563" y="14591"/>
                  </a:cubicBezTo>
                  <a:cubicBezTo>
                    <a:pt x="15503" y="15108"/>
                    <a:pt x="15563" y="15108"/>
                    <a:pt x="15898" y="15381"/>
                  </a:cubicBezTo>
                  <a:cubicBezTo>
                    <a:pt x="15971" y="15442"/>
                    <a:pt x="16014" y="15468"/>
                    <a:pt x="16039" y="15468"/>
                  </a:cubicBezTo>
                  <a:cubicBezTo>
                    <a:pt x="16128" y="15468"/>
                    <a:pt x="15995" y="15136"/>
                    <a:pt x="16232" y="14804"/>
                  </a:cubicBezTo>
                  <a:cubicBezTo>
                    <a:pt x="16384" y="14622"/>
                    <a:pt x="16384" y="14348"/>
                    <a:pt x="16536" y="14044"/>
                  </a:cubicBezTo>
                  <a:cubicBezTo>
                    <a:pt x="16658" y="13831"/>
                    <a:pt x="17296" y="13831"/>
                    <a:pt x="17417" y="13558"/>
                  </a:cubicBezTo>
                  <a:cubicBezTo>
                    <a:pt x="17539" y="13345"/>
                    <a:pt x="17478" y="12980"/>
                    <a:pt x="17600" y="12737"/>
                  </a:cubicBezTo>
                  <a:cubicBezTo>
                    <a:pt x="17691" y="12494"/>
                    <a:pt x="17539" y="12159"/>
                    <a:pt x="17600" y="11856"/>
                  </a:cubicBezTo>
                  <a:cubicBezTo>
                    <a:pt x="17691" y="11582"/>
                    <a:pt x="17478" y="11278"/>
                    <a:pt x="17569" y="11004"/>
                  </a:cubicBezTo>
                  <a:cubicBezTo>
                    <a:pt x="17600" y="10761"/>
                    <a:pt x="17721" y="10518"/>
                    <a:pt x="17752" y="10214"/>
                  </a:cubicBezTo>
                  <a:cubicBezTo>
                    <a:pt x="17782" y="9941"/>
                    <a:pt x="17995" y="9697"/>
                    <a:pt x="17995" y="9424"/>
                  </a:cubicBezTo>
                  <a:cubicBezTo>
                    <a:pt x="17995" y="9150"/>
                    <a:pt x="18299" y="8877"/>
                    <a:pt x="18299" y="8573"/>
                  </a:cubicBezTo>
                  <a:cubicBezTo>
                    <a:pt x="18299" y="8330"/>
                    <a:pt x="18147" y="8026"/>
                    <a:pt x="18086" y="7752"/>
                  </a:cubicBezTo>
                  <a:cubicBezTo>
                    <a:pt x="18056" y="7479"/>
                    <a:pt x="17904" y="7205"/>
                    <a:pt x="17843" y="6962"/>
                  </a:cubicBezTo>
                  <a:cubicBezTo>
                    <a:pt x="17752" y="6688"/>
                    <a:pt x="17630" y="6415"/>
                    <a:pt x="17569" y="6141"/>
                  </a:cubicBezTo>
                  <a:cubicBezTo>
                    <a:pt x="17478" y="5898"/>
                    <a:pt x="17113" y="5776"/>
                    <a:pt x="16992" y="5503"/>
                  </a:cubicBezTo>
                  <a:cubicBezTo>
                    <a:pt x="16870" y="5229"/>
                    <a:pt x="16901" y="4925"/>
                    <a:pt x="16749" y="4713"/>
                  </a:cubicBezTo>
                  <a:cubicBezTo>
                    <a:pt x="16597" y="4469"/>
                    <a:pt x="16536" y="4165"/>
                    <a:pt x="16384" y="3983"/>
                  </a:cubicBezTo>
                  <a:cubicBezTo>
                    <a:pt x="16232" y="3770"/>
                    <a:pt x="15989" y="3618"/>
                    <a:pt x="15806" y="3375"/>
                  </a:cubicBezTo>
                  <a:cubicBezTo>
                    <a:pt x="15624" y="3193"/>
                    <a:pt x="15503" y="2889"/>
                    <a:pt x="15320" y="2706"/>
                  </a:cubicBezTo>
                  <a:cubicBezTo>
                    <a:pt x="15138" y="2494"/>
                    <a:pt x="14712" y="2585"/>
                    <a:pt x="14469" y="2433"/>
                  </a:cubicBezTo>
                  <a:cubicBezTo>
                    <a:pt x="14256" y="2281"/>
                    <a:pt x="14074" y="2099"/>
                    <a:pt x="13831" y="1947"/>
                  </a:cubicBezTo>
                  <a:cubicBezTo>
                    <a:pt x="13618" y="1795"/>
                    <a:pt x="13618" y="1187"/>
                    <a:pt x="13375" y="1065"/>
                  </a:cubicBezTo>
                  <a:cubicBezTo>
                    <a:pt x="13101" y="944"/>
                    <a:pt x="12797" y="944"/>
                    <a:pt x="12554" y="822"/>
                  </a:cubicBezTo>
                  <a:cubicBezTo>
                    <a:pt x="12281" y="731"/>
                    <a:pt x="11977" y="731"/>
                    <a:pt x="11703" y="640"/>
                  </a:cubicBezTo>
                  <a:cubicBezTo>
                    <a:pt x="11430" y="579"/>
                    <a:pt x="11186" y="488"/>
                    <a:pt x="10913" y="457"/>
                  </a:cubicBezTo>
                  <a:cubicBezTo>
                    <a:pt x="10639" y="366"/>
                    <a:pt x="10366" y="32"/>
                    <a:pt x="10122" y="1"/>
                  </a:cubicBezTo>
                  <a:cubicBezTo>
                    <a:pt x="10115" y="0"/>
                    <a:pt x="10108" y="0"/>
                    <a:pt x="10100" y="0"/>
                  </a:cubicBezTo>
                  <a:cubicBezTo>
                    <a:pt x="9831" y="0"/>
                    <a:pt x="9507" y="518"/>
                    <a:pt x="9241" y="518"/>
                  </a:cubicBezTo>
                  <a:cubicBezTo>
                    <a:pt x="8975" y="518"/>
                    <a:pt x="8651" y="0"/>
                    <a:pt x="8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53"/>
            <p:cNvSpPr/>
            <p:nvPr/>
          </p:nvSpPr>
          <p:spPr>
            <a:xfrm>
              <a:off x="5086225" y="2359000"/>
              <a:ext cx="949900" cy="398200"/>
            </a:xfrm>
            <a:custGeom>
              <a:avLst/>
              <a:gdLst/>
              <a:ahLst/>
              <a:cxnLst/>
              <a:rect l="l" t="t" r="r" b="b"/>
              <a:pathLst>
                <a:path w="37996" h="15928" extrusionOk="0">
                  <a:moveTo>
                    <a:pt x="35229" y="0"/>
                  </a:moveTo>
                  <a:cubicBezTo>
                    <a:pt x="31004" y="4103"/>
                    <a:pt x="24165" y="9544"/>
                    <a:pt x="18086" y="9544"/>
                  </a:cubicBezTo>
                  <a:cubicBezTo>
                    <a:pt x="12341" y="9544"/>
                    <a:pt x="5958" y="4681"/>
                    <a:pt x="1672" y="730"/>
                  </a:cubicBezTo>
                  <a:lnTo>
                    <a:pt x="1" y="6353"/>
                  </a:lnTo>
                  <a:cubicBezTo>
                    <a:pt x="1" y="6353"/>
                    <a:pt x="6931" y="15927"/>
                    <a:pt x="18268" y="15927"/>
                  </a:cubicBezTo>
                  <a:cubicBezTo>
                    <a:pt x="29636" y="15927"/>
                    <a:pt x="37995" y="6353"/>
                    <a:pt x="37995" y="6353"/>
                  </a:cubicBezTo>
                  <a:lnTo>
                    <a:pt x="35229" y="0"/>
                  </a:lnTo>
                  <a:close/>
                </a:path>
              </a:pathLst>
            </a:custGeom>
            <a:solidFill>
              <a:srgbClr val="4E09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53"/>
            <p:cNvSpPr/>
            <p:nvPr/>
          </p:nvSpPr>
          <p:spPr>
            <a:xfrm>
              <a:off x="6187300" y="842200"/>
              <a:ext cx="286525" cy="255700"/>
            </a:xfrm>
            <a:custGeom>
              <a:avLst/>
              <a:gdLst/>
              <a:ahLst/>
              <a:cxnLst/>
              <a:rect l="l" t="t" r="r" b="b"/>
              <a:pathLst>
                <a:path w="11461" h="10228" extrusionOk="0">
                  <a:moveTo>
                    <a:pt x="4934" y="0"/>
                  </a:moveTo>
                  <a:cubicBezTo>
                    <a:pt x="4921" y="0"/>
                    <a:pt x="4908" y="1"/>
                    <a:pt x="4895" y="2"/>
                  </a:cubicBezTo>
                  <a:cubicBezTo>
                    <a:pt x="4621" y="2"/>
                    <a:pt x="4348" y="337"/>
                    <a:pt x="4104" y="428"/>
                  </a:cubicBezTo>
                  <a:cubicBezTo>
                    <a:pt x="3831" y="489"/>
                    <a:pt x="3557" y="580"/>
                    <a:pt x="3284" y="671"/>
                  </a:cubicBezTo>
                  <a:cubicBezTo>
                    <a:pt x="3041" y="793"/>
                    <a:pt x="2828" y="1066"/>
                    <a:pt x="2615" y="1218"/>
                  </a:cubicBezTo>
                  <a:cubicBezTo>
                    <a:pt x="2372" y="1370"/>
                    <a:pt x="2037" y="1370"/>
                    <a:pt x="1825" y="1553"/>
                  </a:cubicBezTo>
                  <a:cubicBezTo>
                    <a:pt x="1612" y="1735"/>
                    <a:pt x="1308" y="1887"/>
                    <a:pt x="1126" y="2130"/>
                  </a:cubicBezTo>
                  <a:cubicBezTo>
                    <a:pt x="943" y="2343"/>
                    <a:pt x="1095" y="2799"/>
                    <a:pt x="943" y="3042"/>
                  </a:cubicBezTo>
                  <a:cubicBezTo>
                    <a:pt x="791" y="3316"/>
                    <a:pt x="487" y="3468"/>
                    <a:pt x="427" y="3711"/>
                  </a:cubicBezTo>
                  <a:cubicBezTo>
                    <a:pt x="305" y="4015"/>
                    <a:pt x="31" y="4288"/>
                    <a:pt x="1" y="4562"/>
                  </a:cubicBezTo>
                  <a:cubicBezTo>
                    <a:pt x="1" y="4835"/>
                    <a:pt x="214" y="5139"/>
                    <a:pt x="305" y="5504"/>
                  </a:cubicBezTo>
                  <a:cubicBezTo>
                    <a:pt x="335" y="5778"/>
                    <a:pt x="609" y="5960"/>
                    <a:pt x="761" y="6234"/>
                  </a:cubicBezTo>
                  <a:cubicBezTo>
                    <a:pt x="852" y="6446"/>
                    <a:pt x="913" y="6750"/>
                    <a:pt x="1065" y="7024"/>
                  </a:cubicBezTo>
                  <a:cubicBezTo>
                    <a:pt x="1217" y="7237"/>
                    <a:pt x="1460" y="7389"/>
                    <a:pt x="1673" y="7632"/>
                  </a:cubicBezTo>
                  <a:cubicBezTo>
                    <a:pt x="1855" y="7844"/>
                    <a:pt x="2007" y="8088"/>
                    <a:pt x="2220" y="8270"/>
                  </a:cubicBezTo>
                  <a:cubicBezTo>
                    <a:pt x="2433" y="8513"/>
                    <a:pt x="2524" y="8817"/>
                    <a:pt x="2767" y="9000"/>
                  </a:cubicBezTo>
                  <a:cubicBezTo>
                    <a:pt x="2980" y="9152"/>
                    <a:pt x="3344" y="9121"/>
                    <a:pt x="3588" y="9273"/>
                  </a:cubicBezTo>
                  <a:cubicBezTo>
                    <a:pt x="3831" y="9425"/>
                    <a:pt x="4044" y="9577"/>
                    <a:pt x="4317" y="9668"/>
                  </a:cubicBezTo>
                  <a:cubicBezTo>
                    <a:pt x="4591" y="9790"/>
                    <a:pt x="4773" y="10124"/>
                    <a:pt x="5047" y="10215"/>
                  </a:cubicBezTo>
                  <a:cubicBezTo>
                    <a:pt x="5086" y="10224"/>
                    <a:pt x="5126" y="10228"/>
                    <a:pt x="5167" y="10228"/>
                  </a:cubicBezTo>
                  <a:cubicBezTo>
                    <a:pt x="5386" y="10228"/>
                    <a:pt x="5621" y="10121"/>
                    <a:pt x="5857" y="10121"/>
                  </a:cubicBezTo>
                  <a:cubicBezTo>
                    <a:pt x="5881" y="10121"/>
                    <a:pt x="5904" y="10122"/>
                    <a:pt x="5928" y="10124"/>
                  </a:cubicBezTo>
                  <a:cubicBezTo>
                    <a:pt x="6232" y="10124"/>
                    <a:pt x="6475" y="10094"/>
                    <a:pt x="6749" y="10063"/>
                  </a:cubicBezTo>
                  <a:cubicBezTo>
                    <a:pt x="6818" y="10056"/>
                    <a:pt x="6887" y="10054"/>
                    <a:pt x="6955" y="10054"/>
                  </a:cubicBezTo>
                  <a:cubicBezTo>
                    <a:pt x="7077" y="10054"/>
                    <a:pt x="7198" y="10061"/>
                    <a:pt x="7316" y="10061"/>
                  </a:cubicBezTo>
                  <a:cubicBezTo>
                    <a:pt x="7424" y="10061"/>
                    <a:pt x="7529" y="10055"/>
                    <a:pt x="7630" y="10033"/>
                  </a:cubicBezTo>
                  <a:cubicBezTo>
                    <a:pt x="7904" y="9942"/>
                    <a:pt x="8238" y="9972"/>
                    <a:pt x="8512" y="9820"/>
                  </a:cubicBezTo>
                  <a:cubicBezTo>
                    <a:pt x="8755" y="9668"/>
                    <a:pt x="8998" y="9486"/>
                    <a:pt x="9211" y="9303"/>
                  </a:cubicBezTo>
                  <a:cubicBezTo>
                    <a:pt x="9454" y="9121"/>
                    <a:pt x="9758" y="9000"/>
                    <a:pt x="9940" y="8756"/>
                  </a:cubicBezTo>
                  <a:cubicBezTo>
                    <a:pt x="10123" y="8544"/>
                    <a:pt x="10032" y="8088"/>
                    <a:pt x="10184" y="7844"/>
                  </a:cubicBezTo>
                  <a:cubicBezTo>
                    <a:pt x="10366" y="7632"/>
                    <a:pt x="10822" y="7541"/>
                    <a:pt x="10943" y="7297"/>
                  </a:cubicBezTo>
                  <a:cubicBezTo>
                    <a:pt x="11035" y="7024"/>
                    <a:pt x="10943" y="6629"/>
                    <a:pt x="11004" y="6386"/>
                  </a:cubicBezTo>
                  <a:cubicBezTo>
                    <a:pt x="11095" y="6082"/>
                    <a:pt x="11247" y="5808"/>
                    <a:pt x="11278" y="5534"/>
                  </a:cubicBezTo>
                  <a:cubicBezTo>
                    <a:pt x="11308" y="5261"/>
                    <a:pt x="11460" y="4957"/>
                    <a:pt x="11399" y="4653"/>
                  </a:cubicBezTo>
                  <a:cubicBezTo>
                    <a:pt x="11308" y="4440"/>
                    <a:pt x="10943" y="4258"/>
                    <a:pt x="10822" y="3984"/>
                  </a:cubicBezTo>
                  <a:cubicBezTo>
                    <a:pt x="10731" y="3711"/>
                    <a:pt x="10822" y="3346"/>
                    <a:pt x="10670" y="3103"/>
                  </a:cubicBezTo>
                  <a:cubicBezTo>
                    <a:pt x="10548" y="2890"/>
                    <a:pt x="10123" y="2829"/>
                    <a:pt x="9940" y="2616"/>
                  </a:cubicBezTo>
                  <a:cubicBezTo>
                    <a:pt x="9758" y="2434"/>
                    <a:pt x="9515" y="2282"/>
                    <a:pt x="9332" y="2069"/>
                  </a:cubicBezTo>
                  <a:cubicBezTo>
                    <a:pt x="9150" y="1887"/>
                    <a:pt x="8968" y="1705"/>
                    <a:pt x="8725" y="1553"/>
                  </a:cubicBezTo>
                  <a:cubicBezTo>
                    <a:pt x="8512" y="1401"/>
                    <a:pt x="8299" y="1218"/>
                    <a:pt x="8086" y="1066"/>
                  </a:cubicBezTo>
                  <a:cubicBezTo>
                    <a:pt x="7843" y="914"/>
                    <a:pt x="7630" y="793"/>
                    <a:pt x="7357" y="671"/>
                  </a:cubicBezTo>
                  <a:cubicBezTo>
                    <a:pt x="7083" y="580"/>
                    <a:pt x="6901" y="215"/>
                    <a:pt x="6627" y="154"/>
                  </a:cubicBezTo>
                  <a:cubicBezTo>
                    <a:pt x="6592" y="141"/>
                    <a:pt x="6555" y="136"/>
                    <a:pt x="6515" y="136"/>
                  </a:cubicBezTo>
                  <a:cubicBezTo>
                    <a:pt x="6296" y="136"/>
                    <a:pt x="6021" y="309"/>
                    <a:pt x="5816" y="309"/>
                  </a:cubicBezTo>
                  <a:cubicBezTo>
                    <a:pt x="5802" y="309"/>
                    <a:pt x="5789" y="308"/>
                    <a:pt x="5776" y="306"/>
                  </a:cubicBezTo>
                  <a:cubicBezTo>
                    <a:pt x="5487" y="277"/>
                    <a:pt x="5197" y="0"/>
                    <a:pt x="49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53"/>
            <p:cNvSpPr/>
            <p:nvPr/>
          </p:nvSpPr>
          <p:spPr>
            <a:xfrm>
              <a:off x="5796725" y="1028425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4195" y="2858"/>
                  </a:moveTo>
                  <a:cubicBezTo>
                    <a:pt x="4104" y="4317"/>
                    <a:pt x="3648" y="5502"/>
                    <a:pt x="2523" y="5472"/>
                  </a:cubicBezTo>
                  <a:cubicBezTo>
                    <a:pt x="1368" y="5441"/>
                    <a:pt x="1" y="4134"/>
                    <a:pt x="92" y="2645"/>
                  </a:cubicBezTo>
                  <a:cubicBezTo>
                    <a:pt x="153" y="1186"/>
                    <a:pt x="1156" y="0"/>
                    <a:pt x="2250" y="61"/>
                  </a:cubicBezTo>
                  <a:cubicBezTo>
                    <a:pt x="3374" y="122"/>
                    <a:pt x="4256" y="1368"/>
                    <a:pt x="4195" y="2858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53"/>
            <p:cNvSpPr/>
            <p:nvPr/>
          </p:nvSpPr>
          <p:spPr>
            <a:xfrm>
              <a:off x="5816475" y="1045900"/>
              <a:ext cx="55500" cy="90450"/>
            </a:xfrm>
            <a:custGeom>
              <a:avLst/>
              <a:gdLst/>
              <a:ahLst/>
              <a:cxnLst/>
              <a:rect l="l" t="t" r="r" b="b"/>
              <a:pathLst>
                <a:path w="2220" h="3618" fill="none" extrusionOk="0">
                  <a:moveTo>
                    <a:pt x="1" y="1338"/>
                  </a:moveTo>
                  <a:cubicBezTo>
                    <a:pt x="1" y="1338"/>
                    <a:pt x="335" y="0"/>
                    <a:pt x="1186" y="274"/>
                  </a:cubicBezTo>
                  <a:cubicBezTo>
                    <a:pt x="2037" y="548"/>
                    <a:pt x="2220" y="2979"/>
                    <a:pt x="1004" y="3618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53"/>
            <p:cNvSpPr/>
            <p:nvPr/>
          </p:nvSpPr>
          <p:spPr>
            <a:xfrm>
              <a:off x="5834725" y="1089200"/>
              <a:ext cx="28900" cy="16750"/>
            </a:xfrm>
            <a:custGeom>
              <a:avLst/>
              <a:gdLst/>
              <a:ahLst/>
              <a:cxnLst/>
              <a:rect l="l" t="t" r="r" b="b"/>
              <a:pathLst>
                <a:path w="1156" h="670" fill="none" extrusionOk="0">
                  <a:moveTo>
                    <a:pt x="0" y="670"/>
                  </a:moveTo>
                  <a:lnTo>
                    <a:pt x="1155" y="1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53"/>
            <p:cNvSpPr/>
            <p:nvPr/>
          </p:nvSpPr>
          <p:spPr>
            <a:xfrm>
              <a:off x="6175925" y="1159125"/>
              <a:ext cx="134525" cy="135275"/>
            </a:xfrm>
            <a:custGeom>
              <a:avLst/>
              <a:gdLst/>
              <a:ahLst/>
              <a:cxnLst/>
              <a:rect l="l" t="t" r="r" b="b"/>
              <a:pathLst>
                <a:path w="5381" h="5411" extrusionOk="0">
                  <a:moveTo>
                    <a:pt x="1185" y="1672"/>
                  </a:moveTo>
                  <a:cubicBezTo>
                    <a:pt x="334" y="2888"/>
                    <a:pt x="0" y="4104"/>
                    <a:pt x="912" y="4772"/>
                  </a:cubicBezTo>
                  <a:cubicBezTo>
                    <a:pt x="1854" y="5411"/>
                    <a:pt x="3708" y="5228"/>
                    <a:pt x="4559" y="4013"/>
                  </a:cubicBezTo>
                  <a:cubicBezTo>
                    <a:pt x="5380" y="2797"/>
                    <a:pt x="5319" y="1277"/>
                    <a:pt x="4407" y="608"/>
                  </a:cubicBezTo>
                  <a:cubicBezTo>
                    <a:pt x="3465" y="0"/>
                    <a:pt x="2006" y="456"/>
                    <a:pt x="1185" y="1672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53"/>
            <p:cNvSpPr/>
            <p:nvPr/>
          </p:nvSpPr>
          <p:spPr>
            <a:xfrm>
              <a:off x="6216950" y="1191050"/>
              <a:ext cx="81325" cy="76000"/>
            </a:xfrm>
            <a:custGeom>
              <a:avLst/>
              <a:gdLst/>
              <a:ahLst/>
              <a:cxnLst/>
              <a:rect l="l" t="t" r="r" b="b"/>
              <a:pathLst>
                <a:path w="3253" h="3040" fill="none" extrusionOk="0">
                  <a:moveTo>
                    <a:pt x="2736" y="1793"/>
                  </a:moveTo>
                  <a:cubicBezTo>
                    <a:pt x="2736" y="1793"/>
                    <a:pt x="3253" y="517"/>
                    <a:pt x="2432" y="243"/>
                  </a:cubicBezTo>
                  <a:cubicBezTo>
                    <a:pt x="1581" y="0"/>
                    <a:pt x="0" y="1763"/>
                    <a:pt x="548" y="3040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53"/>
            <p:cNvSpPr/>
            <p:nvPr/>
          </p:nvSpPr>
          <p:spPr>
            <a:xfrm>
              <a:off x="6242025" y="1216125"/>
              <a:ext cx="12950" cy="30400"/>
            </a:xfrm>
            <a:custGeom>
              <a:avLst/>
              <a:gdLst/>
              <a:ahLst/>
              <a:cxnLst/>
              <a:rect l="l" t="t" r="r" b="b"/>
              <a:pathLst>
                <a:path w="518" h="1216" fill="none" extrusionOk="0">
                  <a:moveTo>
                    <a:pt x="517" y="1216"/>
                  </a:moveTo>
                  <a:lnTo>
                    <a:pt x="0" y="0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53"/>
            <p:cNvSpPr/>
            <p:nvPr/>
          </p:nvSpPr>
          <p:spPr>
            <a:xfrm>
              <a:off x="5833950" y="858200"/>
              <a:ext cx="478000" cy="520550"/>
            </a:xfrm>
            <a:custGeom>
              <a:avLst/>
              <a:gdLst/>
              <a:ahLst/>
              <a:cxnLst/>
              <a:rect l="l" t="t" r="r" b="b"/>
              <a:pathLst>
                <a:path w="19120" h="20822" extrusionOk="0">
                  <a:moveTo>
                    <a:pt x="17661" y="12007"/>
                  </a:moveTo>
                  <a:cubicBezTo>
                    <a:pt x="16232" y="16293"/>
                    <a:pt x="10670" y="20822"/>
                    <a:pt x="6202" y="19302"/>
                  </a:cubicBezTo>
                  <a:cubicBezTo>
                    <a:pt x="1703" y="17782"/>
                    <a:pt x="1" y="10822"/>
                    <a:pt x="1430" y="6536"/>
                  </a:cubicBezTo>
                  <a:cubicBezTo>
                    <a:pt x="2889" y="2250"/>
                    <a:pt x="7661" y="1"/>
                    <a:pt x="12159" y="1521"/>
                  </a:cubicBezTo>
                  <a:cubicBezTo>
                    <a:pt x="16627" y="3040"/>
                    <a:pt x="19120" y="7752"/>
                    <a:pt x="17661" y="12007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53"/>
            <p:cNvSpPr/>
            <p:nvPr/>
          </p:nvSpPr>
          <p:spPr>
            <a:xfrm>
              <a:off x="6050525" y="1138600"/>
              <a:ext cx="9150" cy="26625"/>
            </a:xfrm>
            <a:custGeom>
              <a:avLst/>
              <a:gdLst/>
              <a:ahLst/>
              <a:cxnLst/>
              <a:rect l="l" t="t" r="r" b="b"/>
              <a:pathLst>
                <a:path w="366" h="1065" fill="none" extrusionOk="0">
                  <a:moveTo>
                    <a:pt x="365" y="1"/>
                  </a:moveTo>
                  <a:lnTo>
                    <a:pt x="1" y="1065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53"/>
            <p:cNvSpPr/>
            <p:nvPr/>
          </p:nvSpPr>
          <p:spPr>
            <a:xfrm>
              <a:off x="6030025" y="1159875"/>
              <a:ext cx="61575" cy="35750"/>
            </a:xfrm>
            <a:custGeom>
              <a:avLst/>
              <a:gdLst/>
              <a:ahLst/>
              <a:cxnLst/>
              <a:rect l="l" t="t" r="r" b="b"/>
              <a:pathLst>
                <a:path w="2463" h="1430" fill="none" extrusionOk="0">
                  <a:moveTo>
                    <a:pt x="0" y="92"/>
                  </a:moveTo>
                  <a:cubicBezTo>
                    <a:pt x="0" y="92"/>
                    <a:pt x="760" y="1"/>
                    <a:pt x="1611" y="639"/>
                  </a:cubicBezTo>
                  <a:cubicBezTo>
                    <a:pt x="2462" y="1247"/>
                    <a:pt x="486" y="1429"/>
                    <a:pt x="486" y="1429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53"/>
            <p:cNvSpPr/>
            <p:nvPr/>
          </p:nvSpPr>
          <p:spPr>
            <a:xfrm>
              <a:off x="5974750" y="1040675"/>
              <a:ext cx="48200" cy="42525"/>
            </a:xfrm>
            <a:custGeom>
              <a:avLst/>
              <a:gdLst/>
              <a:ahLst/>
              <a:cxnLst/>
              <a:rect l="l" t="t" r="r" b="b"/>
              <a:pathLst>
                <a:path w="1928" h="1701" extrusionOk="0">
                  <a:moveTo>
                    <a:pt x="347" y="0"/>
                  </a:moveTo>
                  <a:cubicBezTo>
                    <a:pt x="164" y="0"/>
                    <a:pt x="1" y="158"/>
                    <a:pt x="23" y="331"/>
                  </a:cubicBezTo>
                  <a:cubicBezTo>
                    <a:pt x="114" y="909"/>
                    <a:pt x="448" y="1638"/>
                    <a:pt x="1451" y="1699"/>
                  </a:cubicBezTo>
                  <a:cubicBezTo>
                    <a:pt x="1463" y="1700"/>
                    <a:pt x="1475" y="1701"/>
                    <a:pt x="1487" y="1701"/>
                  </a:cubicBezTo>
                  <a:cubicBezTo>
                    <a:pt x="1769" y="1701"/>
                    <a:pt x="1928" y="1357"/>
                    <a:pt x="1694" y="1182"/>
                  </a:cubicBezTo>
                  <a:lnTo>
                    <a:pt x="570" y="88"/>
                  </a:lnTo>
                  <a:cubicBezTo>
                    <a:pt x="499" y="26"/>
                    <a:pt x="422" y="0"/>
                    <a:pt x="34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53"/>
            <p:cNvSpPr/>
            <p:nvPr/>
          </p:nvSpPr>
          <p:spPr>
            <a:xfrm>
              <a:off x="6121950" y="1105175"/>
              <a:ext cx="60075" cy="23875"/>
            </a:xfrm>
            <a:custGeom>
              <a:avLst/>
              <a:gdLst/>
              <a:ahLst/>
              <a:cxnLst/>
              <a:rect l="l" t="t" r="r" b="b"/>
              <a:pathLst>
                <a:path w="2403" h="955" extrusionOk="0">
                  <a:moveTo>
                    <a:pt x="2007" y="0"/>
                  </a:moveTo>
                  <a:lnTo>
                    <a:pt x="396" y="31"/>
                  </a:lnTo>
                  <a:cubicBezTo>
                    <a:pt x="92" y="91"/>
                    <a:pt x="1" y="426"/>
                    <a:pt x="214" y="608"/>
                  </a:cubicBezTo>
                  <a:cubicBezTo>
                    <a:pt x="565" y="859"/>
                    <a:pt x="885" y="955"/>
                    <a:pt x="1172" y="955"/>
                  </a:cubicBezTo>
                  <a:cubicBezTo>
                    <a:pt x="1581" y="955"/>
                    <a:pt x="1922" y="762"/>
                    <a:pt x="2189" y="547"/>
                  </a:cubicBezTo>
                  <a:cubicBezTo>
                    <a:pt x="2402" y="395"/>
                    <a:pt x="2311" y="0"/>
                    <a:pt x="20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53"/>
            <p:cNvSpPr/>
            <p:nvPr/>
          </p:nvSpPr>
          <p:spPr>
            <a:xfrm>
              <a:off x="5973025" y="1228450"/>
              <a:ext cx="95000" cy="66875"/>
            </a:xfrm>
            <a:custGeom>
              <a:avLst/>
              <a:gdLst/>
              <a:ahLst/>
              <a:cxnLst/>
              <a:rect l="l" t="t" r="r" b="b"/>
              <a:pathLst>
                <a:path w="3800" h="2675" extrusionOk="0">
                  <a:moveTo>
                    <a:pt x="1109" y="0"/>
                  </a:moveTo>
                  <a:cubicBezTo>
                    <a:pt x="186" y="0"/>
                    <a:pt x="0" y="632"/>
                    <a:pt x="0" y="632"/>
                  </a:cubicBezTo>
                  <a:cubicBezTo>
                    <a:pt x="0" y="632"/>
                    <a:pt x="0" y="2675"/>
                    <a:pt x="1726" y="2675"/>
                  </a:cubicBezTo>
                  <a:cubicBezTo>
                    <a:pt x="2177" y="2675"/>
                    <a:pt x="2747" y="2535"/>
                    <a:pt x="3465" y="2182"/>
                  </a:cubicBezTo>
                  <a:cubicBezTo>
                    <a:pt x="3465" y="2182"/>
                    <a:pt x="3800" y="723"/>
                    <a:pt x="2067" y="176"/>
                  </a:cubicBezTo>
                  <a:cubicBezTo>
                    <a:pt x="1682" y="50"/>
                    <a:pt x="1367" y="0"/>
                    <a:pt x="1109" y="0"/>
                  </a:cubicBezTo>
                  <a:close/>
                </a:path>
              </a:pathLst>
            </a:custGeom>
            <a:solidFill>
              <a:srgbClr val="9E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53"/>
            <p:cNvSpPr/>
            <p:nvPr/>
          </p:nvSpPr>
          <p:spPr>
            <a:xfrm>
              <a:off x="5945675" y="1103350"/>
              <a:ext cx="32700" cy="28625"/>
            </a:xfrm>
            <a:custGeom>
              <a:avLst/>
              <a:gdLst/>
              <a:ahLst/>
              <a:cxnLst/>
              <a:rect l="l" t="t" r="r" b="b"/>
              <a:pathLst>
                <a:path w="1308" h="1145" extrusionOk="0">
                  <a:moveTo>
                    <a:pt x="640" y="1"/>
                  </a:moveTo>
                  <a:cubicBezTo>
                    <a:pt x="415" y="1"/>
                    <a:pt x="215" y="145"/>
                    <a:pt x="122" y="377"/>
                  </a:cubicBezTo>
                  <a:cubicBezTo>
                    <a:pt x="0" y="681"/>
                    <a:pt x="152" y="985"/>
                    <a:pt x="456" y="1107"/>
                  </a:cubicBezTo>
                  <a:cubicBezTo>
                    <a:pt x="521" y="1133"/>
                    <a:pt x="586" y="1145"/>
                    <a:pt x="649" y="1145"/>
                  </a:cubicBezTo>
                  <a:cubicBezTo>
                    <a:pt x="882" y="1145"/>
                    <a:pt x="1090" y="981"/>
                    <a:pt x="1186" y="742"/>
                  </a:cubicBezTo>
                  <a:cubicBezTo>
                    <a:pt x="1307" y="499"/>
                    <a:pt x="1155" y="164"/>
                    <a:pt x="851" y="43"/>
                  </a:cubicBezTo>
                  <a:cubicBezTo>
                    <a:pt x="780" y="14"/>
                    <a:pt x="709" y="1"/>
                    <a:pt x="6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53"/>
            <p:cNvSpPr/>
            <p:nvPr/>
          </p:nvSpPr>
          <p:spPr>
            <a:xfrm>
              <a:off x="6092325" y="1148950"/>
              <a:ext cx="31950" cy="28725"/>
            </a:xfrm>
            <a:custGeom>
              <a:avLst/>
              <a:gdLst/>
              <a:ahLst/>
              <a:cxnLst/>
              <a:rect l="l" t="t" r="r" b="b"/>
              <a:pathLst>
                <a:path w="1278" h="1149" extrusionOk="0">
                  <a:moveTo>
                    <a:pt x="610" y="1"/>
                  </a:moveTo>
                  <a:cubicBezTo>
                    <a:pt x="386" y="1"/>
                    <a:pt x="192" y="144"/>
                    <a:pt x="122" y="377"/>
                  </a:cubicBezTo>
                  <a:cubicBezTo>
                    <a:pt x="1" y="681"/>
                    <a:pt x="152" y="985"/>
                    <a:pt x="456" y="1106"/>
                  </a:cubicBezTo>
                  <a:cubicBezTo>
                    <a:pt x="528" y="1135"/>
                    <a:pt x="599" y="1148"/>
                    <a:pt x="668" y="1148"/>
                  </a:cubicBezTo>
                  <a:cubicBezTo>
                    <a:pt x="893" y="1148"/>
                    <a:pt x="1093" y="1005"/>
                    <a:pt x="1186" y="772"/>
                  </a:cubicBezTo>
                  <a:cubicBezTo>
                    <a:pt x="1277" y="499"/>
                    <a:pt x="1125" y="164"/>
                    <a:pt x="821" y="43"/>
                  </a:cubicBezTo>
                  <a:cubicBezTo>
                    <a:pt x="750" y="14"/>
                    <a:pt x="679" y="1"/>
                    <a:pt x="6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53"/>
            <p:cNvSpPr/>
            <p:nvPr/>
          </p:nvSpPr>
          <p:spPr>
            <a:xfrm>
              <a:off x="5846875" y="853575"/>
              <a:ext cx="455200" cy="433025"/>
            </a:xfrm>
            <a:custGeom>
              <a:avLst/>
              <a:gdLst/>
              <a:ahLst/>
              <a:cxnLst/>
              <a:rect l="l" t="t" r="r" b="b"/>
              <a:pathLst>
                <a:path w="18208" h="17321" extrusionOk="0">
                  <a:moveTo>
                    <a:pt x="8724" y="0"/>
                  </a:moveTo>
                  <a:cubicBezTo>
                    <a:pt x="8704" y="0"/>
                    <a:pt x="8684" y="1"/>
                    <a:pt x="8663" y="3"/>
                  </a:cubicBezTo>
                  <a:cubicBezTo>
                    <a:pt x="8420" y="3"/>
                    <a:pt x="8116" y="307"/>
                    <a:pt x="7843" y="338"/>
                  </a:cubicBezTo>
                  <a:cubicBezTo>
                    <a:pt x="7569" y="368"/>
                    <a:pt x="7296" y="611"/>
                    <a:pt x="7052" y="672"/>
                  </a:cubicBezTo>
                  <a:cubicBezTo>
                    <a:pt x="6995" y="691"/>
                    <a:pt x="6934" y="698"/>
                    <a:pt x="6872" y="698"/>
                  </a:cubicBezTo>
                  <a:cubicBezTo>
                    <a:pt x="6702" y="698"/>
                    <a:pt x="6521" y="646"/>
                    <a:pt x="6351" y="646"/>
                  </a:cubicBezTo>
                  <a:cubicBezTo>
                    <a:pt x="6289" y="646"/>
                    <a:pt x="6229" y="653"/>
                    <a:pt x="6171" y="672"/>
                  </a:cubicBezTo>
                  <a:cubicBezTo>
                    <a:pt x="5897" y="763"/>
                    <a:pt x="5685" y="915"/>
                    <a:pt x="5411" y="1037"/>
                  </a:cubicBezTo>
                  <a:cubicBezTo>
                    <a:pt x="5138" y="1128"/>
                    <a:pt x="4773" y="1037"/>
                    <a:pt x="4530" y="1189"/>
                  </a:cubicBezTo>
                  <a:cubicBezTo>
                    <a:pt x="4256" y="1341"/>
                    <a:pt x="3952" y="1371"/>
                    <a:pt x="3739" y="1554"/>
                  </a:cubicBezTo>
                  <a:cubicBezTo>
                    <a:pt x="3496" y="1706"/>
                    <a:pt x="3618" y="2313"/>
                    <a:pt x="3405" y="2496"/>
                  </a:cubicBezTo>
                  <a:cubicBezTo>
                    <a:pt x="3162" y="2709"/>
                    <a:pt x="2979" y="2861"/>
                    <a:pt x="2797" y="3043"/>
                  </a:cubicBezTo>
                  <a:cubicBezTo>
                    <a:pt x="2584" y="3256"/>
                    <a:pt x="2432" y="3468"/>
                    <a:pt x="2250" y="3681"/>
                  </a:cubicBezTo>
                  <a:cubicBezTo>
                    <a:pt x="2098" y="3924"/>
                    <a:pt x="1885" y="4107"/>
                    <a:pt x="1733" y="4320"/>
                  </a:cubicBezTo>
                  <a:cubicBezTo>
                    <a:pt x="1581" y="4563"/>
                    <a:pt x="1338" y="4775"/>
                    <a:pt x="1217" y="5049"/>
                  </a:cubicBezTo>
                  <a:cubicBezTo>
                    <a:pt x="1125" y="5323"/>
                    <a:pt x="1065" y="5596"/>
                    <a:pt x="1004" y="5839"/>
                  </a:cubicBezTo>
                  <a:cubicBezTo>
                    <a:pt x="913" y="6113"/>
                    <a:pt x="396" y="6265"/>
                    <a:pt x="305" y="6508"/>
                  </a:cubicBezTo>
                  <a:cubicBezTo>
                    <a:pt x="244" y="6751"/>
                    <a:pt x="122" y="7025"/>
                    <a:pt x="92" y="7298"/>
                  </a:cubicBezTo>
                  <a:cubicBezTo>
                    <a:pt x="1" y="7572"/>
                    <a:pt x="244" y="7906"/>
                    <a:pt x="213" y="8180"/>
                  </a:cubicBezTo>
                  <a:cubicBezTo>
                    <a:pt x="153" y="8484"/>
                    <a:pt x="153" y="8636"/>
                    <a:pt x="153" y="8879"/>
                  </a:cubicBezTo>
                  <a:cubicBezTo>
                    <a:pt x="122" y="9183"/>
                    <a:pt x="153" y="9548"/>
                    <a:pt x="153" y="9791"/>
                  </a:cubicBezTo>
                  <a:cubicBezTo>
                    <a:pt x="153" y="10095"/>
                    <a:pt x="365" y="10368"/>
                    <a:pt x="365" y="10611"/>
                  </a:cubicBezTo>
                  <a:cubicBezTo>
                    <a:pt x="365" y="10915"/>
                    <a:pt x="305" y="11159"/>
                    <a:pt x="365" y="11402"/>
                  </a:cubicBezTo>
                  <a:cubicBezTo>
                    <a:pt x="396" y="11706"/>
                    <a:pt x="153" y="12070"/>
                    <a:pt x="244" y="12253"/>
                  </a:cubicBezTo>
                  <a:cubicBezTo>
                    <a:pt x="371" y="12656"/>
                    <a:pt x="321" y="12837"/>
                    <a:pt x="392" y="12837"/>
                  </a:cubicBezTo>
                  <a:cubicBezTo>
                    <a:pt x="424" y="12837"/>
                    <a:pt x="477" y="12803"/>
                    <a:pt x="578" y="12739"/>
                  </a:cubicBezTo>
                  <a:cubicBezTo>
                    <a:pt x="973" y="12496"/>
                    <a:pt x="852" y="12648"/>
                    <a:pt x="882" y="12131"/>
                  </a:cubicBezTo>
                  <a:cubicBezTo>
                    <a:pt x="882" y="11858"/>
                    <a:pt x="700" y="11554"/>
                    <a:pt x="761" y="11250"/>
                  </a:cubicBezTo>
                  <a:cubicBezTo>
                    <a:pt x="821" y="10976"/>
                    <a:pt x="852" y="10672"/>
                    <a:pt x="913" y="10368"/>
                  </a:cubicBezTo>
                  <a:cubicBezTo>
                    <a:pt x="1004" y="10095"/>
                    <a:pt x="1065" y="9791"/>
                    <a:pt x="1156" y="9548"/>
                  </a:cubicBezTo>
                  <a:cubicBezTo>
                    <a:pt x="1217" y="9274"/>
                    <a:pt x="1581" y="9092"/>
                    <a:pt x="1672" y="8818"/>
                  </a:cubicBezTo>
                  <a:cubicBezTo>
                    <a:pt x="1794" y="8545"/>
                    <a:pt x="1885" y="8271"/>
                    <a:pt x="1976" y="8028"/>
                  </a:cubicBezTo>
                  <a:cubicBezTo>
                    <a:pt x="2128" y="7754"/>
                    <a:pt x="2098" y="7359"/>
                    <a:pt x="2280" y="7146"/>
                  </a:cubicBezTo>
                  <a:cubicBezTo>
                    <a:pt x="2463" y="6903"/>
                    <a:pt x="2919" y="6903"/>
                    <a:pt x="3131" y="6721"/>
                  </a:cubicBezTo>
                  <a:cubicBezTo>
                    <a:pt x="3314" y="6538"/>
                    <a:pt x="3405" y="6143"/>
                    <a:pt x="3648" y="5991"/>
                  </a:cubicBezTo>
                  <a:cubicBezTo>
                    <a:pt x="3922" y="5809"/>
                    <a:pt x="3983" y="5444"/>
                    <a:pt x="4226" y="5292"/>
                  </a:cubicBezTo>
                  <a:cubicBezTo>
                    <a:pt x="4499" y="5140"/>
                    <a:pt x="4894" y="5231"/>
                    <a:pt x="5138" y="5079"/>
                  </a:cubicBezTo>
                  <a:cubicBezTo>
                    <a:pt x="5411" y="4927"/>
                    <a:pt x="5654" y="4836"/>
                    <a:pt x="5897" y="4715"/>
                  </a:cubicBezTo>
                  <a:cubicBezTo>
                    <a:pt x="6171" y="4563"/>
                    <a:pt x="6384" y="4380"/>
                    <a:pt x="6627" y="4289"/>
                  </a:cubicBezTo>
                  <a:cubicBezTo>
                    <a:pt x="6870" y="4168"/>
                    <a:pt x="7174" y="4168"/>
                    <a:pt x="7448" y="4137"/>
                  </a:cubicBezTo>
                  <a:cubicBezTo>
                    <a:pt x="7472" y="4134"/>
                    <a:pt x="7497" y="4133"/>
                    <a:pt x="7522" y="4133"/>
                  </a:cubicBezTo>
                  <a:cubicBezTo>
                    <a:pt x="7771" y="4133"/>
                    <a:pt x="8022" y="4261"/>
                    <a:pt x="8299" y="4289"/>
                  </a:cubicBezTo>
                  <a:cubicBezTo>
                    <a:pt x="8546" y="4289"/>
                    <a:pt x="8842" y="3942"/>
                    <a:pt x="9122" y="3942"/>
                  </a:cubicBezTo>
                  <a:cubicBezTo>
                    <a:pt x="9151" y="3942"/>
                    <a:pt x="9181" y="3946"/>
                    <a:pt x="9211" y="3955"/>
                  </a:cubicBezTo>
                  <a:cubicBezTo>
                    <a:pt x="9484" y="3985"/>
                    <a:pt x="9575" y="4684"/>
                    <a:pt x="9879" y="4745"/>
                  </a:cubicBezTo>
                  <a:cubicBezTo>
                    <a:pt x="10153" y="4836"/>
                    <a:pt x="10426" y="4867"/>
                    <a:pt x="10670" y="4988"/>
                  </a:cubicBezTo>
                  <a:cubicBezTo>
                    <a:pt x="10943" y="5049"/>
                    <a:pt x="11217" y="5079"/>
                    <a:pt x="11429" y="5231"/>
                  </a:cubicBezTo>
                  <a:cubicBezTo>
                    <a:pt x="11525" y="5284"/>
                    <a:pt x="11643" y="5297"/>
                    <a:pt x="11763" y="5297"/>
                  </a:cubicBezTo>
                  <a:cubicBezTo>
                    <a:pt x="11868" y="5297"/>
                    <a:pt x="11974" y="5288"/>
                    <a:pt x="12070" y="5288"/>
                  </a:cubicBezTo>
                  <a:cubicBezTo>
                    <a:pt x="12181" y="5288"/>
                    <a:pt x="12278" y="5300"/>
                    <a:pt x="12341" y="5353"/>
                  </a:cubicBezTo>
                  <a:cubicBezTo>
                    <a:pt x="12585" y="5535"/>
                    <a:pt x="12585" y="5931"/>
                    <a:pt x="12797" y="6143"/>
                  </a:cubicBezTo>
                  <a:cubicBezTo>
                    <a:pt x="13010" y="6356"/>
                    <a:pt x="13527" y="6295"/>
                    <a:pt x="13679" y="6538"/>
                  </a:cubicBezTo>
                  <a:cubicBezTo>
                    <a:pt x="13831" y="6751"/>
                    <a:pt x="13557" y="7298"/>
                    <a:pt x="13679" y="7511"/>
                  </a:cubicBezTo>
                  <a:cubicBezTo>
                    <a:pt x="13831" y="7785"/>
                    <a:pt x="14317" y="7815"/>
                    <a:pt x="14439" y="8058"/>
                  </a:cubicBezTo>
                  <a:cubicBezTo>
                    <a:pt x="14560" y="8332"/>
                    <a:pt x="14530" y="8666"/>
                    <a:pt x="14621" y="8879"/>
                  </a:cubicBezTo>
                  <a:cubicBezTo>
                    <a:pt x="14743" y="9152"/>
                    <a:pt x="14773" y="9456"/>
                    <a:pt x="14895" y="9700"/>
                  </a:cubicBezTo>
                  <a:cubicBezTo>
                    <a:pt x="15016" y="10004"/>
                    <a:pt x="15016" y="10338"/>
                    <a:pt x="15077" y="10520"/>
                  </a:cubicBezTo>
                  <a:cubicBezTo>
                    <a:pt x="15199" y="10703"/>
                    <a:pt x="15624" y="10976"/>
                    <a:pt x="15624" y="11371"/>
                  </a:cubicBezTo>
                  <a:cubicBezTo>
                    <a:pt x="15624" y="11614"/>
                    <a:pt x="15533" y="11979"/>
                    <a:pt x="15472" y="12283"/>
                  </a:cubicBezTo>
                  <a:cubicBezTo>
                    <a:pt x="15381" y="12526"/>
                    <a:pt x="15168" y="12800"/>
                    <a:pt x="15077" y="13104"/>
                  </a:cubicBezTo>
                  <a:cubicBezTo>
                    <a:pt x="15016" y="13377"/>
                    <a:pt x="14803" y="13651"/>
                    <a:pt x="14682" y="13894"/>
                  </a:cubicBezTo>
                  <a:cubicBezTo>
                    <a:pt x="14591" y="14198"/>
                    <a:pt x="14743" y="14593"/>
                    <a:pt x="14682" y="14867"/>
                  </a:cubicBezTo>
                  <a:cubicBezTo>
                    <a:pt x="14560" y="15171"/>
                    <a:pt x="14530" y="15475"/>
                    <a:pt x="14408" y="15718"/>
                  </a:cubicBezTo>
                  <a:cubicBezTo>
                    <a:pt x="14287" y="16022"/>
                    <a:pt x="13648" y="16113"/>
                    <a:pt x="13527" y="16326"/>
                  </a:cubicBezTo>
                  <a:cubicBezTo>
                    <a:pt x="13344" y="16843"/>
                    <a:pt x="13344" y="16843"/>
                    <a:pt x="13618" y="17207"/>
                  </a:cubicBezTo>
                  <a:cubicBezTo>
                    <a:pt x="13669" y="17287"/>
                    <a:pt x="13699" y="17320"/>
                    <a:pt x="13721" y="17320"/>
                  </a:cubicBezTo>
                  <a:cubicBezTo>
                    <a:pt x="13793" y="17320"/>
                    <a:pt x="13787" y="16983"/>
                    <a:pt x="14135" y="16751"/>
                  </a:cubicBezTo>
                  <a:cubicBezTo>
                    <a:pt x="14317" y="16599"/>
                    <a:pt x="14439" y="16387"/>
                    <a:pt x="14682" y="16143"/>
                  </a:cubicBezTo>
                  <a:cubicBezTo>
                    <a:pt x="14758" y="16080"/>
                    <a:pt x="14908" y="16075"/>
                    <a:pt x="15070" y="16075"/>
                  </a:cubicBezTo>
                  <a:cubicBezTo>
                    <a:pt x="15102" y="16075"/>
                    <a:pt x="15135" y="16075"/>
                    <a:pt x="15168" y="16075"/>
                  </a:cubicBezTo>
                  <a:cubicBezTo>
                    <a:pt x="15366" y="16075"/>
                    <a:pt x="15563" y="16067"/>
                    <a:pt x="15654" y="15961"/>
                  </a:cubicBezTo>
                  <a:cubicBezTo>
                    <a:pt x="15806" y="15779"/>
                    <a:pt x="15928" y="15475"/>
                    <a:pt x="16080" y="15232"/>
                  </a:cubicBezTo>
                  <a:cubicBezTo>
                    <a:pt x="16232" y="15049"/>
                    <a:pt x="16202" y="14654"/>
                    <a:pt x="16354" y="14411"/>
                  </a:cubicBezTo>
                  <a:cubicBezTo>
                    <a:pt x="16506" y="14168"/>
                    <a:pt x="16414" y="13833"/>
                    <a:pt x="16566" y="13590"/>
                  </a:cubicBezTo>
                  <a:cubicBezTo>
                    <a:pt x="16688" y="13377"/>
                    <a:pt x="16870" y="13195"/>
                    <a:pt x="16992" y="12921"/>
                  </a:cubicBezTo>
                  <a:cubicBezTo>
                    <a:pt x="17113" y="12678"/>
                    <a:pt x="17387" y="12496"/>
                    <a:pt x="17478" y="12222"/>
                  </a:cubicBezTo>
                  <a:cubicBezTo>
                    <a:pt x="17600" y="11979"/>
                    <a:pt x="17934" y="11827"/>
                    <a:pt x="18025" y="11554"/>
                  </a:cubicBezTo>
                  <a:cubicBezTo>
                    <a:pt x="18086" y="11280"/>
                    <a:pt x="18056" y="10946"/>
                    <a:pt x="18117" y="10672"/>
                  </a:cubicBezTo>
                  <a:cubicBezTo>
                    <a:pt x="18208" y="10399"/>
                    <a:pt x="18086" y="10095"/>
                    <a:pt x="18117" y="9852"/>
                  </a:cubicBezTo>
                  <a:cubicBezTo>
                    <a:pt x="18177" y="9578"/>
                    <a:pt x="18117" y="9274"/>
                    <a:pt x="18117" y="9000"/>
                  </a:cubicBezTo>
                  <a:cubicBezTo>
                    <a:pt x="18117" y="8727"/>
                    <a:pt x="17843" y="8484"/>
                    <a:pt x="17782" y="8210"/>
                  </a:cubicBezTo>
                  <a:cubicBezTo>
                    <a:pt x="17752" y="7937"/>
                    <a:pt x="17873" y="7633"/>
                    <a:pt x="17843" y="7359"/>
                  </a:cubicBezTo>
                  <a:cubicBezTo>
                    <a:pt x="17752" y="7116"/>
                    <a:pt x="17782" y="6812"/>
                    <a:pt x="17721" y="6538"/>
                  </a:cubicBezTo>
                  <a:cubicBezTo>
                    <a:pt x="17630" y="6265"/>
                    <a:pt x="17448" y="6052"/>
                    <a:pt x="17326" y="5779"/>
                  </a:cubicBezTo>
                  <a:cubicBezTo>
                    <a:pt x="17235" y="5505"/>
                    <a:pt x="17235" y="5201"/>
                    <a:pt x="17083" y="4988"/>
                  </a:cubicBezTo>
                  <a:cubicBezTo>
                    <a:pt x="16931" y="4745"/>
                    <a:pt x="16506" y="4684"/>
                    <a:pt x="16354" y="4441"/>
                  </a:cubicBezTo>
                  <a:cubicBezTo>
                    <a:pt x="16202" y="4228"/>
                    <a:pt x="16080" y="3985"/>
                    <a:pt x="15898" y="3772"/>
                  </a:cubicBezTo>
                  <a:cubicBezTo>
                    <a:pt x="15685" y="3529"/>
                    <a:pt x="15928" y="3013"/>
                    <a:pt x="15746" y="2769"/>
                  </a:cubicBezTo>
                  <a:cubicBezTo>
                    <a:pt x="15563" y="2587"/>
                    <a:pt x="15199" y="2465"/>
                    <a:pt x="15016" y="2313"/>
                  </a:cubicBezTo>
                  <a:cubicBezTo>
                    <a:pt x="14803" y="2131"/>
                    <a:pt x="14530" y="2009"/>
                    <a:pt x="14287" y="1858"/>
                  </a:cubicBezTo>
                  <a:cubicBezTo>
                    <a:pt x="14074" y="1706"/>
                    <a:pt x="13831" y="1554"/>
                    <a:pt x="13588" y="1402"/>
                  </a:cubicBezTo>
                  <a:cubicBezTo>
                    <a:pt x="13344" y="1250"/>
                    <a:pt x="13223" y="824"/>
                    <a:pt x="12980" y="733"/>
                  </a:cubicBezTo>
                  <a:cubicBezTo>
                    <a:pt x="12945" y="717"/>
                    <a:pt x="12907" y="711"/>
                    <a:pt x="12868" y="711"/>
                  </a:cubicBezTo>
                  <a:cubicBezTo>
                    <a:pt x="12624" y="711"/>
                    <a:pt x="12299" y="959"/>
                    <a:pt x="12062" y="959"/>
                  </a:cubicBezTo>
                  <a:cubicBezTo>
                    <a:pt x="12032" y="959"/>
                    <a:pt x="12003" y="955"/>
                    <a:pt x="11977" y="946"/>
                  </a:cubicBezTo>
                  <a:cubicBezTo>
                    <a:pt x="11703" y="885"/>
                    <a:pt x="11612" y="216"/>
                    <a:pt x="11308" y="155"/>
                  </a:cubicBezTo>
                  <a:cubicBezTo>
                    <a:pt x="11287" y="148"/>
                    <a:pt x="11265" y="145"/>
                    <a:pt x="11242" y="145"/>
                  </a:cubicBezTo>
                  <a:cubicBezTo>
                    <a:pt x="10996" y="145"/>
                    <a:pt x="10675" y="530"/>
                    <a:pt x="10407" y="530"/>
                  </a:cubicBezTo>
                  <a:cubicBezTo>
                    <a:pt x="10383" y="530"/>
                    <a:pt x="10359" y="527"/>
                    <a:pt x="10335" y="520"/>
                  </a:cubicBezTo>
                  <a:cubicBezTo>
                    <a:pt x="10092" y="490"/>
                    <a:pt x="9819" y="216"/>
                    <a:pt x="9545" y="186"/>
                  </a:cubicBezTo>
                  <a:cubicBezTo>
                    <a:pt x="9290" y="186"/>
                    <a:pt x="9008" y="0"/>
                    <a:pt x="87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53"/>
            <p:cNvSpPr/>
            <p:nvPr/>
          </p:nvSpPr>
          <p:spPr>
            <a:xfrm>
              <a:off x="4754150" y="725225"/>
              <a:ext cx="266000" cy="257625"/>
            </a:xfrm>
            <a:custGeom>
              <a:avLst/>
              <a:gdLst/>
              <a:ahLst/>
              <a:cxnLst/>
              <a:rect l="l" t="t" r="r" b="b"/>
              <a:pathLst>
                <a:path w="10640" h="10305" extrusionOk="0">
                  <a:moveTo>
                    <a:pt x="4499" y="1"/>
                  </a:moveTo>
                  <a:cubicBezTo>
                    <a:pt x="4195" y="1"/>
                    <a:pt x="3983" y="274"/>
                    <a:pt x="3709" y="304"/>
                  </a:cubicBezTo>
                  <a:cubicBezTo>
                    <a:pt x="3688" y="307"/>
                    <a:pt x="3667" y="307"/>
                    <a:pt x="3647" y="307"/>
                  </a:cubicBezTo>
                  <a:cubicBezTo>
                    <a:pt x="3429" y="307"/>
                    <a:pt x="3201" y="206"/>
                    <a:pt x="3005" y="206"/>
                  </a:cubicBezTo>
                  <a:cubicBezTo>
                    <a:pt x="2942" y="206"/>
                    <a:pt x="2882" y="216"/>
                    <a:pt x="2827" y="244"/>
                  </a:cubicBezTo>
                  <a:cubicBezTo>
                    <a:pt x="2584" y="335"/>
                    <a:pt x="2372" y="639"/>
                    <a:pt x="2159" y="791"/>
                  </a:cubicBezTo>
                  <a:cubicBezTo>
                    <a:pt x="1916" y="943"/>
                    <a:pt x="1824" y="1216"/>
                    <a:pt x="1581" y="1490"/>
                  </a:cubicBezTo>
                  <a:cubicBezTo>
                    <a:pt x="1399" y="1703"/>
                    <a:pt x="1004" y="1794"/>
                    <a:pt x="852" y="2067"/>
                  </a:cubicBezTo>
                  <a:cubicBezTo>
                    <a:pt x="700" y="2280"/>
                    <a:pt x="913" y="2736"/>
                    <a:pt x="791" y="3010"/>
                  </a:cubicBezTo>
                  <a:cubicBezTo>
                    <a:pt x="669" y="3283"/>
                    <a:pt x="213" y="3435"/>
                    <a:pt x="153" y="3678"/>
                  </a:cubicBezTo>
                  <a:cubicBezTo>
                    <a:pt x="61" y="3952"/>
                    <a:pt x="92" y="4286"/>
                    <a:pt x="61" y="4590"/>
                  </a:cubicBezTo>
                  <a:cubicBezTo>
                    <a:pt x="31" y="4894"/>
                    <a:pt x="1" y="5198"/>
                    <a:pt x="1" y="5472"/>
                  </a:cubicBezTo>
                  <a:cubicBezTo>
                    <a:pt x="1" y="5776"/>
                    <a:pt x="213" y="6049"/>
                    <a:pt x="305" y="6323"/>
                  </a:cubicBezTo>
                  <a:cubicBezTo>
                    <a:pt x="365" y="6566"/>
                    <a:pt x="609" y="6809"/>
                    <a:pt x="700" y="7083"/>
                  </a:cubicBezTo>
                  <a:cubicBezTo>
                    <a:pt x="821" y="7326"/>
                    <a:pt x="943" y="7569"/>
                    <a:pt x="1125" y="7782"/>
                  </a:cubicBezTo>
                  <a:cubicBezTo>
                    <a:pt x="1308" y="8025"/>
                    <a:pt x="1308" y="8359"/>
                    <a:pt x="1551" y="8602"/>
                  </a:cubicBezTo>
                  <a:cubicBezTo>
                    <a:pt x="1764" y="8785"/>
                    <a:pt x="2128" y="8785"/>
                    <a:pt x="2372" y="8937"/>
                  </a:cubicBezTo>
                  <a:cubicBezTo>
                    <a:pt x="2615" y="9089"/>
                    <a:pt x="2888" y="9210"/>
                    <a:pt x="3131" y="9302"/>
                  </a:cubicBezTo>
                  <a:cubicBezTo>
                    <a:pt x="3405" y="9423"/>
                    <a:pt x="3557" y="9757"/>
                    <a:pt x="3831" y="9879"/>
                  </a:cubicBezTo>
                  <a:cubicBezTo>
                    <a:pt x="3940" y="9928"/>
                    <a:pt x="4059" y="9937"/>
                    <a:pt x="4180" y="9937"/>
                  </a:cubicBezTo>
                  <a:cubicBezTo>
                    <a:pt x="4261" y="9937"/>
                    <a:pt x="4343" y="9933"/>
                    <a:pt x="4423" y="9933"/>
                  </a:cubicBezTo>
                  <a:cubicBezTo>
                    <a:pt x="4523" y="9933"/>
                    <a:pt x="4621" y="9940"/>
                    <a:pt x="4712" y="9970"/>
                  </a:cubicBezTo>
                  <a:cubicBezTo>
                    <a:pt x="5016" y="10031"/>
                    <a:pt x="5259" y="10061"/>
                    <a:pt x="5533" y="10122"/>
                  </a:cubicBezTo>
                  <a:cubicBezTo>
                    <a:pt x="5837" y="10153"/>
                    <a:pt x="6110" y="10305"/>
                    <a:pt x="6384" y="10305"/>
                  </a:cubicBezTo>
                  <a:cubicBezTo>
                    <a:pt x="6688" y="10305"/>
                    <a:pt x="6931" y="10153"/>
                    <a:pt x="7204" y="10122"/>
                  </a:cubicBezTo>
                  <a:cubicBezTo>
                    <a:pt x="7269" y="10109"/>
                    <a:pt x="7333" y="10105"/>
                    <a:pt x="7397" y="10105"/>
                  </a:cubicBezTo>
                  <a:cubicBezTo>
                    <a:pt x="7572" y="10105"/>
                    <a:pt x="7744" y="10140"/>
                    <a:pt x="7909" y="10140"/>
                  </a:cubicBezTo>
                  <a:cubicBezTo>
                    <a:pt x="7969" y="10140"/>
                    <a:pt x="8028" y="10135"/>
                    <a:pt x="8086" y="10122"/>
                  </a:cubicBezTo>
                  <a:cubicBezTo>
                    <a:pt x="8420" y="9909"/>
                    <a:pt x="8846" y="9970"/>
                    <a:pt x="9028" y="9818"/>
                  </a:cubicBezTo>
                  <a:cubicBezTo>
                    <a:pt x="9271" y="9666"/>
                    <a:pt x="9332" y="9271"/>
                    <a:pt x="9515" y="8998"/>
                  </a:cubicBezTo>
                  <a:cubicBezTo>
                    <a:pt x="9727" y="8785"/>
                    <a:pt x="9667" y="8450"/>
                    <a:pt x="9788" y="8177"/>
                  </a:cubicBezTo>
                  <a:cubicBezTo>
                    <a:pt x="9910" y="7903"/>
                    <a:pt x="10396" y="7782"/>
                    <a:pt x="10487" y="7508"/>
                  </a:cubicBezTo>
                  <a:cubicBezTo>
                    <a:pt x="10548" y="7265"/>
                    <a:pt x="10518" y="6900"/>
                    <a:pt x="10578" y="6657"/>
                  </a:cubicBezTo>
                  <a:cubicBezTo>
                    <a:pt x="10639" y="6384"/>
                    <a:pt x="10426" y="6080"/>
                    <a:pt x="10426" y="5776"/>
                  </a:cubicBezTo>
                  <a:cubicBezTo>
                    <a:pt x="10426" y="5472"/>
                    <a:pt x="10548" y="5198"/>
                    <a:pt x="10518" y="4894"/>
                  </a:cubicBezTo>
                  <a:cubicBezTo>
                    <a:pt x="10487" y="4590"/>
                    <a:pt x="10396" y="4347"/>
                    <a:pt x="10335" y="4074"/>
                  </a:cubicBezTo>
                  <a:cubicBezTo>
                    <a:pt x="10244" y="3800"/>
                    <a:pt x="10396" y="3405"/>
                    <a:pt x="10244" y="3162"/>
                  </a:cubicBezTo>
                  <a:cubicBezTo>
                    <a:pt x="10122" y="2888"/>
                    <a:pt x="9727" y="2827"/>
                    <a:pt x="9515" y="2584"/>
                  </a:cubicBezTo>
                  <a:cubicBezTo>
                    <a:pt x="9363" y="2371"/>
                    <a:pt x="9363" y="1976"/>
                    <a:pt x="9180" y="1794"/>
                  </a:cubicBezTo>
                  <a:cubicBezTo>
                    <a:pt x="8998" y="1611"/>
                    <a:pt x="8572" y="1642"/>
                    <a:pt x="8359" y="1490"/>
                  </a:cubicBezTo>
                  <a:cubicBezTo>
                    <a:pt x="8116" y="1338"/>
                    <a:pt x="7904" y="1216"/>
                    <a:pt x="7630" y="1064"/>
                  </a:cubicBezTo>
                  <a:cubicBezTo>
                    <a:pt x="7387" y="943"/>
                    <a:pt x="7144" y="912"/>
                    <a:pt x="6870" y="791"/>
                  </a:cubicBezTo>
                  <a:cubicBezTo>
                    <a:pt x="6597" y="700"/>
                    <a:pt x="6384" y="639"/>
                    <a:pt x="6110" y="578"/>
                  </a:cubicBezTo>
                  <a:cubicBezTo>
                    <a:pt x="5837" y="487"/>
                    <a:pt x="5624" y="365"/>
                    <a:pt x="5320" y="335"/>
                  </a:cubicBezTo>
                  <a:cubicBezTo>
                    <a:pt x="5046" y="304"/>
                    <a:pt x="4773" y="1"/>
                    <a:pt x="4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53"/>
            <p:cNvSpPr/>
            <p:nvPr/>
          </p:nvSpPr>
          <p:spPr>
            <a:xfrm>
              <a:off x="5128025" y="1048950"/>
              <a:ext cx="109450" cy="140600"/>
            </a:xfrm>
            <a:custGeom>
              <a:avLst/>
              <a:gdLst/>
              <a:ahLst/>
              <a:cxnLst/>
              <a:rect l="l" t="t" r="r" b="b"/>
              <a:pathLst>
                <a:path w="4378" h="5624" extrusionOk="0">
                  <a:moveTo>
                    <a:pt x="152" y="2979"/>
                  </a:moveTo>
                  <a:cubicBezTo>
                    <a:pt x="304" y="4468"/>
                    <a:pt x="791" y="5623"/>
                    <a:pt x="1946" y="5532"/>
                  </a:cubicBezTo>
                  <a:cubicBezTo>
                    <a:pt x="3070" y="5410"/>
                    <a:pt x="4377" y="4073"/>
                    <a:pt x="4256" y="2584"/>
                  </a:cubicBezTo>
                  <a:cubicBezTo>
                    <a:pt x="4104" y="1125"/>
                    <a:pt x="3070" y="0"/>
                    <a:pt x="1946" y="122"/>
                  </a:cubicBezTo>
                  <a:cubicBezTo>
                    <a:pt x="791" y="213"/>
                    <a:pt x="0" y="1489"/>
                    <a:pt x="152" y="2979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53"/>
            <p:cNvSpPr/>
            <p:nvPr/>
          </p:nvSpPr>
          <p:spPr>
            <a:xfrm>
              <a:off x="5162975" y="1064900"/>
              <a:ext cx="52450" cy="91200"/>
            </a:xfrm>
            <a:custGeom>
              <a:avLst/>
              <a:gdLst/>
              <a:ahLst/>
              <a:cxnLst/>
              <a:rect l="l" t="t" r="r" b="b"/>
              <a:pathLst>
                <a:path w="2098" h="3648" fill="none" extrusionOk="0">
                  <a:moveTo>
                    <a:pt x="2098" y="1338"/>
                  </a:moveTo>
                  <a:cubicBezTo>
                    <a:pt x="2098" y="1338"/>
                    <a:pt x="1672" y="0"/>
                    <a:pt x="882" y="365"/>
                  </a:cubicBezTo>
                  <a:cubicBezTo>
                    <a:pt x="92" y="669"/>
                    <a:pt x="1" y="3101"/>
                    <a:pt x="1216" y="3648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53"/>
            <p:cNvSpPr/>
            <p:nvPr/>
          </p:nvSpPr>
          <p:spPr>
            <a:xfrm>
              <a:off x="5169825" y="1111250"/>
              <a:ext cx="28900" cy="15225"/>
            </a:xfrm>
            <a:custGeom>
              <a:avLst/>
              <a:gdLst/>
              <a:ahLst/>
              <a:cxnLst/>
              <a:rect l="l" t="t" r="r" b="b"/>
              <a:pathLst>
                <a:path w="1156" h="609" fill="none" extrusionOk="0">
                  <a:moveTo>
                    <a:pt x="1155" y="608"/>
                  </a:moveTo>
                  <a:lnTo>
                    <a:pt x="0" y="0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53"/>
            <p:cNvSpPr/>
            <p:nvPr/>
          </p:nvSpPr>
          <p:spPr>
            <a:xfrm>
              <a:off x="4728325" y="1200150"/>
              <a:ext cx="136800" cy="133000"/>
            </a:xfrm>
            <a:custGeom>
              <a:avLst/>
              <a:gdLst/>
              <a:ahLst/>
              <a:cxnLst/>
              <a:rect l="l" t="t" r="r" b="b"/>
              <a:pathLst>
                <a:path w="5472" h="5320" extrusionOk="0">
                  <a:moveTo>
                    <a:pt x="4164" y="1551"/>
                  </a:moveTo>
                  <a:cubicBezTo>
                    <a:pt x="5076" y="2736"/>
                    <a:pt x="5471" y="3952"/>
                    <a:pt x="4590" y="4651"/>
                  </a:cubicBezTo>
                  <a:cubicBezTo>
                    <a:pt x="3678" y="5320"/>
                    <a:pt x="1824" y="5259"/>
                    <a:pt x="912" y="4043"/>
                  </a:cubicBezTo>
                  <a:cubicBezTo>
                    <a:pt x="0" y="2858"/>
                    <a:pt x="0" y="1338"/>
                    <a:pt x="912" y="639"/>
                  </a:cubicBezTo>
                  <a:cubicBezTo>
                    <a:pt x="1824" y="1"/>
                    <a:pt x="3253" y="396"/>
                    <a:pt x="4164" y="1551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53"/>
            <p:cNvSpPr/>
            <p:nvPr/>
          </p:nvSpPr>
          <p:spPr>
            <a:xfrm>
              <a:off x="4740475" y="1231300"/>
              <a:ext cx="82850" cy="74500"/>
            </a:xfrm>
            <a:custGeom>
              <a:avLst/>
              <a:gdLst/>
              <a:ahLst/>
              <a:cxnLst/>
              <a:rect l="l" t="t" r="r" b="b"/>
              <a:pathLst>
                <a:path w="3314" h="2980" fill="none" extrusionOk="0">
                  <a:moveTo>
                    <a:pt x="578" y="1885"/>
                  </a:moveTo>
                  <a:cubicBezTo>
                    <a:pt x="578" y="1885"/>
                    <a:pt x="1" y="609"/>
                    <a:pt x="791" y="305"/>
                  </a:cubicBezTo>
                  <a:cubicBezTo>
                    <a:pt x="1612" y="1"/>
                    <a:pt x="3314" y="1734"/>
                    <a:pt x="2767" y="2980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53"/>
            <p:cNvSpPr/>
            <p:nvPr/>
          </p:nvSpPr>
          <p:spPr>
            <a:xfrm>
              <a:off x="4786075" y="1256400"/>
              <a:ext cx="10650" cy="31175"/>
            </a:xfrm>
            <a:custGeom>
              <a:avLst/>
              <a:gdLst/>
              <a:ahLst/>
              <a:cxnLst/>
              <a:rect l="l" t="t" r="r" b="b"/>
              <a:pathLst>
                <a:path w="426" h="1247" fill="none" extrusionOk="0">
                  <a:moveTo>
                    <a:pt x="0" y="1246"/>
                  </a:moveTo>
                  <a:lnTo>
                    <a:pt x="426" y="0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53"/>
            <p:cNvSpPr/>
            <p:nvPr/>
          </p:nvSpPr>
          <p:spPr>
            <a:xfrm>
              <a:off x="4719950" y="888600"/>
              <a:ext cx="480275" cy="523600"/>
            </a:xfrm>
            <a:custGeom>
              <a:avLst/>
              <a:gdLst/>
              <a:ahLst/>
              <a:cxnLst/>
              <a:rect l="l" t="t" r="r" b="b"/>
              <a:pathLst>
                <a:path w="19211" h="20944" extrusionOk="0">
                  <a:moveTo>
                    <a:pt x="1612" y="12463"/>
                  </a:moveTo>
                  <a:cubicBezTo>
                    <a:pt x="3253" y="16688"/>
                    <a:pt x="9028" y="20943"/>
                    <a:pt x="13436" y="19180"/>
                  </a:cubicBezTo>
                  <a:cubicBezTo>
                    <a:pt x="17843" y="17478"/>
                    <a:pt x="19211" y="10457"/>
                    <a:pt x="17539" y="6232"/>
                  </a:cubicBezTo>
                  <a:cubicBezTo>
                    <a:pt x="15898" y="2007"/>
                    <a:pt x="11004" y="1"/>
                    <a:pt x="6597" y="1703"/>
                  </a:cubicBezTo>
                  <a:cubicBezTo>
                    <a:pt x="2220" y="3466"/>
                    <a:pt x="1" y="8238"/>
                    <a:pt x="1612" y="12463"/>
                  </a:cubicBezTo>
                  <a:close/>
                </a:path>
              </a:pathLst>
            </a:custGeom>
            <a:solidFill>
              <a:srgbClr val="AE5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53"/>
            <p:cNvSpPr/>
            <p:nvPr/>
          </p:nvSpPr>
          <p:spPr>
            <a:xfrm>
              <a:off x="4975275" y="1169750"/>
              <a:ext cx="9900" cy="25875"/>
            </a:xfrm>
            <a:custGeom>
              <a:avLst/>
              <a:gdLst/>
              <a:ahLst/>
              <a:cxnLst/>
              <a:rect l="l" t="t" r="r" b="b"/>
              <a:pathLst>
                <a:path w="396" h="1035" fill="none" extrusionOk="0">
                  <a:moveTo>
                    <a:pt x="1" y="1"/>
                  </a:moveTo>
                  <a:lnTo>
                    <a:pt x="396" y="1034"/>
                  </a:ln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53"/>
            <p:cNvSpPr/>
            <p:nvPr/>
          </p:nvSpPr>
          <p:spPr>
            <a:xfrm>
              <a:off x="4946400" y="1191050"/>
              <a:ext cx="59300" cy="34200"/>
            </a:xfrm>
            <a:custGeom>
              <a:avLst/>
              <a:gdLst/>
              <a:ahLst/>
              <a:cxnLst/>
              <a:rect l="l" t="t" r="r" b="b"/>
              <a:pathLst>
                <a:path w="2372" h="1368" fill="none" extrusionOk="0">
                  <a:moveTo>
                    <a:pt x="2372" y="30"/>
                  </a:moveTo>
                  <a:cubicBezTo>
                    <a:pt x="2372" y="30"/>
                    <a:pt x="1612" y="0"/>
                    <a:pt x="791" y="638"/>
                  </a:cubicBezTo>
                  <a:cubicBezTo>
                    <a:pt x="1" y="1277"/>
                    <a:pt x="1977" y="1368"/>
                    <a:pt x="1977" y="1368"/>
                  </a:cubicBezTo>
                </a:path>
              </a:pathLst>
            </a:custGeom>
            <a:noFill/>
            <a:ln w="98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53"/>
            <p:cNvSpPr/>
            <p:nvPr/>
          </p:nvSpPr>
          <p:spPr>
            <a:xfrm>
              <a:off x="5005675" y="1046325"/>
              <a:ext cx="55500" cy="34175"/>
            </a:xfrm>
            <a:custGeom>
              <a:avLst/>
              <a:gdLst/>
              <a:ahLst/>
              <a:cxnLst/>
              <a:rect l="l" t="t" r="r" b="b"/>
              <a:pathLst>
                <a:path w="2220" h="1367" extrusionOk="0">
                  <a:moveTo>
                    <a:pt x="1836" y="0"/>
                  </a:moveTo>
                  <a:cubicBezTo>
                    <a:pt x="1783" y="0"/>
                    <a:pt x="1727" y="14"/>
                    <a:pt x="1672" y="44"/>
                  </a:cubicBezTo>
                  <a:lnTo>
                    <a:pt x="274" y="774"/>
                  </a:lnTo>
                  <a:cubicBezTo>
                    <a:pt x="1" y="865"/>
                    <a:pt x="61" y="1260"/>
                    <a:pt x="335" y="1321"/>
                  </a:cubicBezTo>
                  <a:cubicBezTo>
                    <a:pt x="481" y="1352"/>
                    <a:pt x="616" y="1366"/>
                    <a:pt x="741" y="1366"/>
                  </a:cubicBezTo>
                  <a:cubicBezTo>
                    <a:pt x="1475" y="1366"/>
                    <a:pt x="1864" y="876"/>
                    <a:pt x="2098" y="409"/>
                  </a:cubicBezTo>
                  <a:cubicBezTo>
                    <a:pt x="2220" y="214"/>
                    <a:pt x="2049" y="0"/>
                    <a:pt x="18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53"/>
            <p:cNvSpPr/>
            <p:nvPr/>
          </p:nvSpPr>
          <p:spPr>
            <a:xfrm>
              <a:off x="4851425" y="1140875"/>
              <a:ext cx="60800" cy="23600"/>
            </a:xfrm>
            <a:custGeom>
              <a:avLst/>
              <a:gdLst/>
              <a:ahLst/>
              <a:cxnLst/>
              <a:rect l="l" t="t" r="r" b="b"/>
              <a:pathLst>
                <a:path w="2432" h="944" extrusionOk="0">
                  <a:moveTo>
                    <a:pt x="2037" y="1"/>
                  </a:moveTo>
                  <a:lnTo>
                    <a:pt x="426" y="62"/>
                  </a:lnTo>
                  <a:cubicBezTo>
                    <a:pt x="122" y="62"/>
                    <a:pt x="0" y="396"/>
                    <a:pt x="243" y="578"/>
                  </a:cubicBezTo>
                  <a:cubicBezTo>
                    <a:pt x="495" y="779"/>
                    <a:pt x="829" y="943"/>
                    <a:pt x="1211" y="943"/>
                  </a:cubicBezTo>
                  <a:cubicBezTo>
                    <a:pt x="1522" y="943"/>
                    <a:pt x="1864" y="835"/>
                    <a:pt x="2219" y="548"/>
                  </a:cubicBezTo>
                  <a:cubicBezTo>
                    <a:pt x="2432" y="366"/>
                    <a:pt x="2280" y="1"/>
                    <a:pt x="20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53"/>
            <p:cNvSpPr/>
            <p:nvPr/>
          </p:nvSpPr>
          <p:spPr>
            <a:xfrm>
              <a:off x="4960075" y="1238150"/>
              <a:ext cx="134525" cy="89150"/>
            </a:xfrm>
            <a:custGeom>
              <a:avLst/>
              <a:gdLst/>
              <a:ahLst/>
              <a:cxnLst/>
              <a:rect l="l" t="t" r="r" b="b"/>
              <a:pathLst>
                <a:path w="5381" h="3566" extrusionOk="0">
                  <a:moveTo>
                    <a:pt x="4469" y="1"/>
                  </a:moveTo>
                  <a:lnTo>
                    <a:pt x="1" y="1946"/>
                  </a:lnTo>
                  <a:cubicBezTo>
                    <a:pt x="133" y="2984"/>
                    <a:pt x="1027" y="3565"/>
                    <a:pt x="2028" y="3565"/>
                  </a:cubicBezTo>
                  <a:cubicBezTo>
                    <a:pt x="2639" y="3565"/>
                    <a:pt x="3289" y="3349"/>
                    <a:pt x="3831" y="2888"/>
                  </a:cubicBezTo>
                  <a:cubicBezTo>
                    <a:pt x="5381" y="1612"/>
                    <a:pt x="4469" y="1"/>
                    <a:pt x="44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53"/>
            <p:cNvSpPr/>
            <p:nvPr/>
          </p:nvSpPr>
          <p:spPr>
            <a:xfrm>
              <a:off x="5055825" y="1130600"/>
              <a:ext cx="31175" cy="27875"/>
            </a:xfrm>
            <a:custGeom>
              <a:avLst/>
              <a:gdLst/>
              <a:ahLst/>
              <a:cxnLst/>
              <a:rect l="l" t="t" r="r" b="b"/>
              <a:pathLst>
                <a:path w="1247" h="1115" extrusionOk="0">
                  <a:moveTo>
                    <a:pt x="659" y="1"/>
                  </a:moveTo>
                  <a:cubicBezTo>
                    <a:pt x="583" y="1"/>
                    <a:pt x="505" y="16"/>
                    <a:pt x="426" y="47"/>
                  </a:cubicBezTo>
                  <a:cubicBezTo>
                    <a:pt x="153" y="169"/>
                    <a:pt x="1" y="473"/>
                    <a:pt x="122" y="777"/>
                  </a:cubicBezTo>
                  <a:cubicBezTo>
                    <a:pt x="214" y="1006"/>
                    <a:pt x="410" y="1114"/>
                    <a:pt x="631" y="1114"/>
                  </a:cubicBezTo>
                  <a:cubicBezTo>
                    <a:pt x="703" y="1114"/>
                    <a:pt x="777" y="1103"/>
                    <a:pt x="852" y="1081"/>
                  </a:cubicBezTo>
                  <a:cubicBezTo>
                    <a:pt x="1156" y="959"/>
                    <a:pt x="1247" y="655"/>
                    <a:pt x="1156" y="351"/>
                  </a:cubicBezTo>
                  <a:cubicBezTo>
                    <a:pt x="1066" y="126"/>
                    <a:pt x="875" y="1"/>
                    <a:pt x="6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53"/>
            <p:cNvSpPr/>
            <p:nvPr/>
          </p:nvSpPr>
          <p:spPr>
            <a:xfrm>
              <a:off x="4911450" y="1183025"/>
              <a:ext cx="31175" cy="27875"/>
            </a:xfrm>
            <a:custGeom>
              <a:avLst/>
              <a:gdLst/>
              <a:ahLst/>
              <a:cxnLst/>
              <a:rect l="l" t="t" r="r" b="b"/>
              <a:pathLst>
                <a:path w="1247" h="1115" extrusionOk="0">
                  <a:moveTo>
                    <a:pt x="659" y="1"/>
                  </a:moveTo>
                  <a:cubicBezTo>
                    <a:pt x="583" y="1"/>
                    <a:pt x="505" y="16"/>
                    <a:pt x="426" y="47"/>
                  </a:cubicBezTo>
                  <a:cubicBezTo>
                    <a:pt x="153" y="169"/>
                    <a:pt x="1" y="503"/>
                    <a:pt x="122" y="777"/>
                  </a:cubicBezTo>
                  <a:cubicBezTo>
                    <a:pt x="214" y="1006"/>
                    <a:pt x="410" y="1115"/>
                    <a:pt x="631" y="1115"/>
                  </a:cubicBezTo>
                  <a:cubicBezTo>
                    <a:pt x="703" y="1115"/>
                    <a:pt x="777" y="1103"/>
                    <a:pt x="852" y="1081"/>
                  </a:cubicBezTo>
                  <a:cubicBezTo>
                    <a:pt x="1156" y="959"/>
                    <a:pt x="1247" y="655"/>
                    <a:pt x="1156" y="351"/>
                  </a:cubicBezTo>
                  <a:cubicBezTo>
                    <a:pt x="1065" y="126"/>
                    <a:pt x="875" y="1"/>
                    <a:pt x="6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53"/>
            <p:cNvSpPr/>
            <p:nvPr/>
          </p:nvSpPr>
          <p:spPr>
            <a:xfrm>
              <a:off x="4731350" y="887850"/>
              <a:ext cx="449800" cy="436850"/>
            </a:xfrm>
            <a:custGeom>
              <a:avLst/>
              <a:gdLst/>
              <a:ahLst/>
              <a:cxnLst/>
              <a:rect l="l" t="t" r="r" b="b"/>
              <a:pathLst>
                <a:path w="17992" h="17474" extrusionOk="0">
                  <a:moveTo>
                    <a:pt x="8907" y="0"/>
                  </a:moveTo>
                  <a:cubicBezTo>
                    <a:pt x="8664" y="31"/>
                    <a:pt x="8360" y="213"/>
                    <a:pt x="8086" y="274"/>
                  </a:cubicBezTo>
                  <a:cubicBezTo>
                    <a:pt x="7782" y="304"/>
                    <a:pt x="7539" y="608"/>
                    <a:pt x="7296" y="638"/>
                  </a:cubicBezTo>
                  <a:cubicBezTo>
                    <a:pt x="7273" y="646"/>
                    <a:pt x="7250" y="649"/>
                    <a:pt x="7226" y="649"/>
                  </a:cubicBezTo>
                  <a:cubicBezTo>
                    <a:pt x="6978" y="649"/>
                    <a:pt x="6641" y="293"/>
                    <a:pt x="6393" y="293"/>
                  </a:cubicBezTo>
                  <a:cubicBezTo>
                    <a:pt x="6369" y="293"/>
                    <a:pt x="6345" y="297"/>
                    <a:pt x="6323" y="304"/>
                  </a:cubicBezTo>
                  <a:cubicBezTo>
                    <a:pt x="6019" y="365"/>
                    <a:pt x="5958" y="1034"/>
                    <a:pt x="5685" y="1125"/>
                  </a:cubicBezTo>
                  <a:cubicBezTo>
                    <a:pt x="5662" y="1134"/>
                    <a:pt x="5637" y="1139"/>
                    <a:pt x="5608" y="1139"/>
                  </a:cubicBezTo>
                  <a:cubicBezTo>
                    <a:pt x="5403" y="1139"/>
                    <a:pt x="5057" y="919"/>
                    <a:pt x="4825" y="919"/>
                  </a:cubicBezTo>
                  <a:cubicBezTo>
                    <a:pt x="4783" y="919"/>
                    <a:pt x="4745" y="926"/>
                    <a:pt x="4712" y="942"/>
                  </a:cubicBezTo>
                  <a:cubicBezTo>
                    <a:pt x="4469" y="1094"/>
                    <a:pt x="4347" y="1520"/>
                    <a:pt x="4135" y="1672"/>
                  </a:cubicBezTo>
                  <a:cubicBezTo>
                    <a:pt x="3891" y="1824"/>
                    <a:pt x="3679" y="1976"/>
                    <a:pt x="3436" y="2158"/>
                  </a:cubicBezTo>
                  <a:cubicBezTo>
                    <a:pt x="3253" y="2341"/>
                    <a:pt x="2949" y="2462"/>
                    <a:pt x="2767" y="2645"/>
                  </a:cubicBezTo>
                  <a:cubicBezTo>
                    <a:pt x="2584" y="2857"/>
                    <a:pt x="2280" y="2918"/>
                    <a:pt x="2068" y="3161"/>
                  </a:cubicBezTo>
                  <a:cubicBezTo>
                    <a:pt x="1885" y="3374"/>
                    <a:pt x="2128" y="3921"/>
                    <a:pt x="1977" y="4134"/>
                  </a:cubicBezTo>
                  <a:cubicBezTo>
                    <a:pt x="1825" y="4316"/>
                    <a:pt x="1703" y="4590"/>
                    <a:pt x="1551" y="4833"/>
                  </a:cubicBezTo>
                  <a:cubicBezTo>
                    <a:pt x="1399" y="5076"/>
                    <a:pt x="973" y="5137"/>
                    <a:pt x="852" y="5380"/>
                  </a:cubicBezTo>
                  <a:cubicBezTo>
                    <a:pt x="761" y="5623"/>
                    <a:pt x="761" y="5927"/>
                    <a:pt x="639" y="6201"/>
                  </a:cubicBezTo>
                  <a:cubicBezTo>
                    <a:pt x="518" y="6444"/>
                    <a:pt x="366" y="6687"/>
                    <a:pt x="305" y="6961"/>
                  </a:cubicBezTo>
                  <a:cubicBezTo>
                    <a:pt x="214" y="7204"/>
                    <a:pt x="244" y="7508"/>
                    <a:pt x="214" y="7781"/>
                  </a:cubicBezTo>
                  <a:cubicBezTo>
                    <a:pt x="183" y="8055"/>
                    <a:pt x="335" y="8359"/>
                    <a:pt x="305" y="8633"/>
                  </a:cubicBezTo>
                  <a:cubicBezTo>
                    <a:pt x="244" y="8876"/>
                    <a:pt x="1" y="9149"/>
                    <a:pt x="1" y="9423"/>
                  </a:cubicBezTo>
                  <a:cubicBezTo>
                    <a:pt x="31" y="9696"/>
                    <a:pt x="1" y="10000"/>
                    <a:pt x="31" y="10243"/>
                  </a:cubicBezTo>
                  <a:cubicBezTo>
                    <a:pt x="62" y="10517"/>
                    <a:pt x="1" y="10821"/>
                    <a:pt x="62" y="11095"/>
                  </a:cubicBezTo>
                  <a:cubicBezTo>
                    <a:pt x="153" y="11368"/>
                    <a:pt x="92" y="11672"/>
                    <a:pt x="214" y="11915"/>
                  </a:cubicBezTo>
                  <a:cubicBezTo>
                    <a:pt x="335" y="12189"/>
                    <a:pt x="670" y="12341"/>
                    <a:pt x="791" y="12584"/>
                  </a:cubicBezTo>
                  <a:cubicBezTo>
                    <a:pt x="943" y="12797"/>
                    <a:pt x="1217" y="12979"/>
                    <a:pt x="1308" y="13222"/>
                  </a:cubicBezTo>
                  <a:cubicBezTo>
                    <a:pt x="1429" y="13496"/>
                    <a:pt x="1612" y="13678"/>
                    <a:pt x="1764" y="13891"/>
                  </a:cubicBezTo>
                  <a:cubicBezTo>
                    <a:pt x="1916" y="14134"/>
                    <a:pt x="1885" y="14468"/>
                    <a:pt x="2037" y="14712"/>
                  </a:cubicBezTo>
                  <a:cubicBezTo>
                    <a:pt x="2189" y="14924"/>
                    <a:pt x="2189" y="15320"/>
                    <a:pt x="2341" y="15502"/>
                  </a:cubicBezTo>
                  <a:cubicBezTo>
                    <a:pt x="2524" y="15715"/>
                    <a:pt x="2615" y="16019"/>
                    <a:pt x="2797" y="16231"/>
                  </a:cubicBezTo>
                  <a:cubicBezTo>
                    <a:pt x="2869" y="16315"/>
                    <a:pt x="3007" y="16333"/>
                    <a:pt x="3161" y="16333"/>
                  </a:cubicBezTo>
                  <a:cubicBezTo>
                    <a:pt x="3274" y="16333"/>
                    <a:pt x="3395" y="16324"/>
                    <a:pt x="3504" y="16324"/>
                  </a:cubicBezTo>
                  <a:cubicBezTo>
                    <a:pt x="3625" y="16324"/>
                    <a:pt x="3733" y="16335"/>
                    <a:pt x="3800" y="16383"/>
                  </a:cubicBezTo>
                  <a:cubicBezTo>
                    <a:pt x="4043" y="16566"/>
                    <a:pt x="4165" y="16839"/>
                    <a:pt x="4347" y="16931"/>
                  </a:cubicBezTo>
                  <a:cubicBezTo>
                    <a:pt x="4667" y="17159"/>
                    <a:pt x="4678" y="17473"/>
                    <a:pt x="4767" y="17473"/>
                  </a:cubicBezTo>
                  <a:cubicBezTo>
                    <a:pt x="4796" y="17473"/>
                    <a:pt x="4834" y="17439"/>
                    <a:pt x="4895" y="17356"/>
                  </a:cubicBezTo>
                  <a:cubicBezTo>
                    <a:pt x="5107" y="16991"/>
                    <a:pt x="5107" y="16991"/>
                    <a:pt x="4895" y="16475"/>
                  </a:cubicBezTo>
                  <a:cubicBezTo>
                    <a:pt x="4773" y="16262"/>
                    <a:pt x="4135" y="16231"/>
                    <a:pt x="3983" y="15927"/>
                  </a:cubicBezTo>
                  <a:cubicBezTo>
                    <a:pt x="3861" y="15654"/>
                    <a:pt x="3800" y="15350"/>
                    <a:pt x="3679" y="15046"/>
                  </a:cubicBezTo>
                  <a:cubicBezTo>
                    <a:pt x="3587" y="14772"/>
                    <a:pt x="3739" y="14347"/>
                    <a:pt x="3648" y="14104"/>
                  </a:cubicBezTo>
                  <a:cubicBezTo>
                    <a:pt x="3527" y="13800"/>
                    <a:pt x="3253" y="13557"/>
                    <a:pt x="3192" y="13283"/>
                  </a:cubicBezTo>
                  <a:cubicBezTo>
                    <a:pt x="3101" y="12979"/>
                    <a:pt x="2828" y="12736"/>
                    <a:pt x="2767" y="12462"/>
                  </a:cubicBezTo>
                  <a:cubicBezTo>
                    <a:pt x="2676" y="12158"/>
                    <a:pt x="2615" y="11824"/>
                    <a:pt x="2584" y="11550"/>
                  </a:cubicBezTo>
                  <a:cubicBezTo>
                    <a:pt x="2524" y="11216"/>
                    <a:pt x="2980" y="10943"/>
                    <a:pt x="3071" y="10699"/>
                  </a:cubicBezTo>
                  <a:cubicBezTo>
                    <a:pt x="3132" y="10517"/>
                    <a:pt x="3101" y="10183"/>
                    <a:pt x="3223" y="9879"/>
                  </a:cubicBezTo>
                  <a:cubicBezTo>
                    <a:pt x="3284" y="9605"/>
                    <a:pt x="3344" y="9301"/>
                    <a:pt x="3436" y="9028"/>
                  </a:cubicBezTo>
                  <a:cubicBezTo>
                    <a:pt x="3527" y="8784"/>
                    <a:pt x="3496" y="8420"/>
                    <a:pt x="3587" y="8177"/>
                  </a:cubicBezTo>
                  <a:cubicBezTo>
                    <a:pt x="3709" y="7933"/>
                    <a:pt x="4195" y="7842"/>
                    <a:pt x="4347" y="7599"/>
                  </a:cubicBezTo>
                  <a:cubicBezTo>
                    <a:pt x="4469" y="7356"/>
                    <a:pt x="4165" y="6839"/>
                    <a:pt x="4317" y="6596"/>
                  </a:cubicBezTo>
                  <a:cubicBezTo>
                    <a:pt x="4469" y="6383"/>
                    <a:pt x="5016" y="6414"/>
                    <a:pt x="5198" y="6201"/>
                  </a:cubicBezTo>
                  <a:cubicBezTo>
                    <a:pt x="5381" y="5988"/>
                    <a:pt x="5381" y="5563"/>
                    <a:pt x="5624" y="5380"/>
                  </a:cubicBezTo>
                  <a:cubicBezTo>
                    <a:pt x="5700" y="5304"/>
                    <a:pt x="5823" y="5292"/>
                    <a:pt x="5960" y="5292"/>
                  </a:cubicBezTo>
                  <a:cubicBezTo>
                    <a:pt x="6031" y="5292"/>
                    <a:pt x="6105" y="5295"/>
                    <a:pt x="6179" y="5295"/>
                  </a:cubicBezTo>
                  <a:cubicBezTo>
                    <a:pt x="6307" y="5295"/>
                    <a:pt x="6434" y="5285"/>
                    <a:pt x="6536" y="5228"/>
                  </a:cubicBezTo>
                  <a:cubicBezTo>
                    <a:pt x="6749" y="5076"/>
                    <a:pt x="7022" y="5046"/>
                    <a:pt x="7296" y="4924"/>
                  </a:cubicBezTo>
                  <a:cubicBezTo>
                    <a:pt x="7600" y="4803"/>
                    <a:pt x="7812" y="4742"/>
                    <a:pt x="8086" y="4681"/>
                  </a:cubicBezTo>
                  <a:cubicBezTo>
                    <a:pt x="8390" y="4560"/>
                    <a:pt x="8451" y="3921"/>
                    <a:pt x="8724" y="3830"/>
                  </a:cubicBezTo>
                  <a:cubicBezTo>
                    <a:pt x="8751" y="3821"/>
                    <a:pt x="8778" y="3817"/>
                    <a:pt x="8806" y="3817"/>
                  </a:cubicBezTo>
                  <a:cubicBezTo>
                    <a:pt x="9058" y="3817"/>
                    <a:pt x="9365" y="4136"/>
                    <a:pt x="9608" y="4136"/>
                  </a:cubicBezTo>
                  <a:cubicBezTo>
                    <a:pt x="9617" y="4136"/>
                    <a:pt x="9627" y="4135"/>
                    <a:pt x="9636" y="4134"/>
                  </a:cubicBezTo>
                  <a:cubicBezTo>
                    <a:pt x="9903" y="4107"/>
                    <a:pt x="10145" y="3941"/>
                    <a:pt x="10386" y="3941"/>
                  </a:cubicBezTo>
                  <a:cubicBezTo>
                    <a:pt x="10420" y="3941"/>
                    <a:pt x="10453" y="3944"/>
                    <a:pt x="10487" y="3952"/>
                  </a:cubicBezTo>
                  <a:cubicBezTo>
                    <a:pt x="10730" y="3982"/>
                    <a:pt x="11034" y="3982"/>
                    <a:pt x="11308" y="4043"/>
                  </a:cubicBezTo>
                  <a:cubicBezTo>
                    <a:pt x="11582" y="4134"/>
                    <a:pt x="11794" y="4316"/>
                    <a:pt x="12068" y="4438"/>
                  </a:cubicBezTo>
                  <a:cubicBezTo>
                    <a:pt x="12341" y="4560"/>
                    <a:pt x="12615" y="4620"/>
                    <a:pt x="12858" y="4772"/>
                  </a:cubicBezTo>
                  <a:cubicBezTo>
                    <a:pt x="12980" y="4848"/>
                    <a:pt x="13147" y="4848"/>
                    <a:pt x="13314" y="4848"/>
                  </a:cubicBezTo>
                  <a:cubicBezTo>
                    <a:pt x="13481" y="4848"/>
                    <a:pt x="13648" y="4848"/>
                    <a:pt x="13770" y="4924"/>
                  </a:cubicBezTo>
                  <a:cubicBezTo>
                    <a:pt x="14013" y="5076"/>
                    <a:pt x="14074" y="5471"/>
                    <a:pt x="14348" y="5623"/>
                  </a:cubicBezTo>
                  <a:cubicBezTo>
                    <a:pt x="14621" y="5775"/>
                    <a:pt x="14682" y="6110"/>
                    <a:pt x="14925" y="6292"/>
                  </a:cubicBezTo>
                  <a:cubicBezTo>
                    <a:pt x="15138" y="6474"/>
                    <a:pt x="15594" y="6444"/>
                    <a:pt x="15807" y="6687"/>
                  </a:cubicBezTo>
                  <a:cubicBezTo>
                    <a:pt x="15989" y="6900"/>
                    <a:pt x="15989" y="7295"/>
                    <a:pt x="16141" y="7508"/>
                  </a:cubicBezTo>
                  <a:cubicBezTo>
                    <a:pt x="16293" y="7781"/>
                    <a:pt x="16354" y="8055"/>
                    <a:pt x="16475" y="8298"/>
                  </a:cubicBezTo>
                  <a:cubicBezTo>
                    <a:pt x="16597" y="8572"/>
                    <a:pt x="16931" y="8754"/>
                    <a:pt x="17053" y="9028"/>
                  </a:cubicBezTo>
                  <a:cubicBezTo>
                    <a:pt x="17114" y="9301"/>
                    <a:pt x="17235" y="9605"/>
                    <a:pt x="17326" y="9879"/>
                  </a:cubicBezTo>
                  <a:cubicBezTo>
                    <a:pt x="17418" y="10183"/>
                    <a:pt x="17478" y="10487"/>
                    <a:pt x="17509" y="10730"/>
                  </a:cubicBezTo>
                  <a:cubicBezTo>
                    <a:pt x="17570" y="11095"/>
                    <a:pt x="17387" y="11399"/>
                    <a:pt x="17418" y="11642"/>
                  </a:cubicBezTo>
                  <a:cubicBezTo>
                    <a:pt x="17478" y="12189"/>
                    <a:pt x="17357" y="12006"/>
                    <a:pt x="17721" y="12219"/>
                  </a:cubicBezTo>
                  <a:cubicBezTo>
                    <a:pt x="17849" y="12278"/>
                    <a:pt x="17910" y="12308"/>
                    <a:pt x="17936" y="12308"/>
                  </a:cubicBezTo>
                  <a:cubicBezTo>
                    <a:pt x="17992" y="12308"/>
                    <a:pt x="17893" y="12173"/>
                    <a:pt x="17934" y="11885"/>
                  </a:cubicBezTo>
                  <a:cubicBezTo>
                    <a:pt x="17965" y="11642"/>
                    <a:pt x="17691" y="11307"/>
                    <a:pt x="17721" y="11003"/>
                  </a:cubicBezTo>
                  <a:cubicBezTo>
                    <a:pt x="17782" y="10791"/>
                    <a:pt x="17691" y="10517"/>
                    <a:pt x="17691" y="10213"/>
                  </a:cubicBezTo>
                  <a:cubicBezTo>
                    <a:pt x="17691" y="10000"/>
                    <a:pt x="17873" y="9727"/>
                    <a:pt x="17843" y="9423"/>
                  </a:cubicBezTo>
                  <a:cubicBezTo>
                    <a:pt x="17813" y="9149"/>
                    <a:pt x="17813" y="8815"/>
                    <a:pt x="17782" y="8511"/>
                  </a:cubicBezTo>
                  <a:cubicBezTo>
                    <a:pt x="17721" y="8237"/>
                    <a:pt x="17782" y="8055"/>
                    <a:pt x="17691" y="7781"/>
                  </a:cubicBezTo>
                  <a:cubicBezTo>
                    <a:pt x="17630" y="7569"/>
                    <a:pt x="17843" y="7174"/>
                    <a:pt x="17782" y="6900"/>
                  </a:cubicBezTo>
                  <a:cubicBezTo>
                    <a:pt x="17691" y="6626"/>
                    <a:pt x="17570" y="6383"/>
                    <a:pt x="17509" y="6110"/>
                  </a:cubicBezTo>
                  <a:cubicBezTo>
                    <a:pt x="17418" y="5867"/>
                    <a:pt x="16931" y="5775"/>
                    <a:pt x="16810" y="5502"/>
                  </a:cubicBezTo>
                  <a:cubicBezTo>
                    <a:pt x="16749" y="5228"/>
                    <a:pt x="16658" y="4955"/>
                    <a:pt x="16566" y="4711"/>
                  </a:cubicBezTo>
                  <a:cubicBezTo>
                    <a:pt x="16414" y="4438"/>
                    <a:pt x="16171" y="4256"/>
                    <a:pt x="16019" y="4012"/>
                  </a:cubicBezTo>
                  <a:cubicBezTo>
                    <a:pt x="15867" y="3739"/>
                    <a:pt x="15685" y="3587"/>
                    <a:pt x="15503" y="3374"/>
                  </a:cubicBezTo>
                  <a:cubicBezTo>
                    <a:pt x="15290" y="3131"/>
                    <a:pt x="15107" y="2949"/>
                    <a:pt x="14925" y="2766"/>
                  </a:cubicBezTo>
                  <a:cubicBezTo>
                    <a:pt x="14743" y="2523"/>
                    <a:pt x="14500" y="2432"/>
                    <a:pt x="14287" y="2219"/>
                  </a:cubicBezTo>
                  <a:cubicBezTo>
                    <a:pt x="14044" y="2037"/>
                    <a:pt x="14135" y="1459"/>
                    <a:pt x="13892" y="1307"/>
                  </a:cubicBezTo>
                  <a:cubicBezTo>
                    <a:pt x="13679" y="1155"/>
                    <a:pt x="13375" y="1094"/>
                    <a:pt x="13101" y="973"/>
                  </a:cubicBezTo>
                  <a:cubicBezTo>
                    <a:pt x="13009" y="915"/>
                    <a:pt x="12899" y="901"/>
                    <a:pt x="12783" y="901"/>
                  </a:cubicBezTo>
                  <a:cubicBezTo>
                    <a:pt x="12676" y="901"/>
                    <a:pt x="12564" y="913"/>
                    <a:pt x="12456" y="913"/>
                  </a:cubicBezTo>
                  <a:cubicBezTo>
                    <a:pt x="12374" y="913"/>
                    <a:pt x="12293" y="906"/>
                    <a:pt x="12220" y="882"/>
                  </a:cubicBezTo>
                  <a:cubicBezTo>
                    <a:pt x="11946" y="760"/>
                    <a:pt x="11703" y="638"/>
                    <a:pt x="11430" y="578"/>
                  </a:cubicBezTo>
                  <a:cubicBezTo>
                    <a:pt x="11365" y="556"/>
                    <a:pt x="11297" y="548"/>
                    <a:pt x="11227" y="548"/>
                  </a:cubicBezTo>
                  <a:cubicBezTo>
                    <a:pt x="11029" y="548"/>
                    <a:pt x="10817" y="612"/>
                    <a:pt x="10626" y="612"/>
                  </a:cubicBezTo>
                  <a:cubicBezTo>
                    <a:pt x="10600" y="612"/>
                    <a:pt x="10574" y="611"/>
                    <a:pt x="10548" y="608"/>
                  </a:cubicBezTo>
                  <a:cubicBezTo>
                    <a:pt x="10275" y="578"/>
                    <a:pt x="10031" y="335"/>
                    <a:pt x="9758" y="304"/>
                  </a:cubicBezTo>
                  <a:cubicBezTo>
                    <a:pt x="9484" y="274"/>
                    <a:pt x="9180" y="0"/>
                    <a:pt x="89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2" name="Google Shape;992;p53"/>
          <p:cNvSpPr/>
          <p:nvPr/>
        </p:nvSpPr>
        <p:spPr>
          <a:xfrm rot="1043222">
            <a:off x="2029224" y="968421"/>
            <a:ext cx="368726" cy="672744"/>
          </a:xfrm>
          <a:custGeom>
            <a:avLst/>
            <a:gdLst/>
            <a:ahLst/>
            <a:cxnLst/>
            <a:rect l="l" t="t" r="r" b="b"/>
            <a:pathLst>
              <a:path w="8479" h="15470" extrusionOk="0">
                <a:moveTo>
                  <a:pt x="4352" y="0"/>
                </a:moveTo>
                <a:cubicBezTo>
                  <a:pt x="3846" y="1123"/>
                  <a:pt x="3285" y="2246"/>
                  <a:pt x="2667" y="3313"/>
                </a:cubicBezTo>
                <a:cubicBezTo>
                  <a:pt x="2330" y="3875"/>
                  <a:pt x="2022" y="4408"/>
                  <a:pt x="1713" y="4942"/>
                </a:cubicBezTo>
                <a:cubicBezTo>
                  <a:pt x="1404" y="5503"/>
                  <a:pt x="1039" y="5980"/>
                  <a:pt x="702" y="6514"/>
                </a:cubicBezTo>
                <a:lnTo>
                  <a:pt x="0" y="7581"/>
                </a:lnTo>
                <a:lnTo>
                  <a:pt x="1151" y="6963"/>
                </a:lnTo>
                <a:cubicBezTo>
                  <a:pt x="1202" y="6938"/>
                  <a:pt x="1252" y="6913"/>
                  <a:pt x="1303" y="6888"/>
                </a:cubicBezTo>
                <a:lnTo>
                  <a:pt x="1303" y="6888"/>
                </a:lnTo>
                <a:lnTo>
                  <a:pt x="1320" y="6907"/>
                </a:lnTo>
                <a:cubicBezTo>
                  <a:pt x="1328" y="6894"/>
                  <a:pt x="1336" y="6881"/>
                  <a:pt x="1344" y="6868"/>
                </a:cubicBezTo>
                <a:lnTo>
                  <a:pt x="1344" y="6868"/>
                </a:lnTo>
                <a:cubicBezTo>
                  <a:pt x="2428" y="6326"/>
                  <a:pt x="3485" y="5688"/>
                  <a:pt x="4492" y="5026"/>
                </a:cubicBezTo>
                <a:cubicBezTo>
                  <a:pt x="5094" y="4619"/>
                  <a:pt x="5706" y="4212"/>
                  <a:pt x="6316" y="3799"/>
                </a:cubicBezTo>
                <a:lnTo>
                  <a:pt x="6316" y="3799"/>
                </a:lnTo>
                <a:lnTo>
                  <a:pt x="6036" y="4436"/>
                </a:lnTo>
                <a:cubicBezTo>
                  <a:pt x="5671" y="5138"/>
                  <a:pt x="5391" y="5896"/>
                  <a:pt x="5082" y="6598"/>
                </a:cubicBezTo>
                <a:lnTo>
                  <a:pt x="4155" y="8732"/>
                </a:lnTo>
                <a:lnTo>
                  <a:pt x="3257" y="10865"/>
                </a:lnTo>
                <a:lnTo>
                  <a:pt x="2695" y="12185"/>
                </a:lnTo>
                <a:lnTo>
                  <a:pt x="3846" y="11399"/>
                </a:lnTo>
                <a:cubicBezTo>
                  <a:pt x="4958" y="10609"/>
                  <a:pt x="6047" y="9840"/>
                  <a:pt x="7153" y="9074"/>
                </a:cubicBezTo>
                <a:lnTo>
                  <a:pt x="7153" y="9074"/>
                </a:lnTo>
                <a:cubicBezTo>
                  <a:pt x="7239" y="11211"/>
                  <a:pt x="7372" y="13329"/>
                  <a:pt x="7552" y="15470"/>
                </a:cubicBezTo>
                <a:cubicBezTo>
                  <a:pt x="7637" y="13139"/>
                  <a:pt x="7721" y="10837"/>
                  <a:pt x="7749" y="8507"/>
                </a:cubicBezTo>
                <a:lnTo>
                  <a:pt x="7749" y="7946"/>
                </a:lnTo>
                <a:lnTo>
                  <a:pt x="7272" y="8282"/>
                </a:lnTo>
                <a:cubicBezTo>
                  <a:pt x="6397" y="8803"/>
                  <a:pt x="5535" y="9337"/>
                  <a:pt x="4685" y="9882"/>
                </a:cubicBezTo>
                <a:lnTo>
                  <a:pt x="4685" y="9882"/>
                </a:lnTo>
                <a:lnTo>
                  <a:pt x="5026" y="9153"/>
                </a:lnTo>
                <a:lnTo>
                  <a:pt x="5952" y="7047"/>
                </a:lnTo>
                <a:cubicBezTo>
                  <a:pt x="6289" y="6317"/>
                  <a:pt x="6598" y="5615"/>
                  <a:pt x="6907" y="4913"/>
                </a:cubicBezTo>
                <a:lnTo>
                  <a:pt x="7833" y="2752"/>
                </a:lnTo>
                <a:lnTo>
                  <a:pt x="8479" y="1264"/>
                </a:lnTo>
                <a:lnTo>
                  <a:pt x="7159" y="2190"/>
                </a:lnTo>
                <a:lnTo>
                  <a:pt x="6963" y="2331"/>
                </a:lnTo>
                <a:lnTo>
                  <a:pt x="6963" y="2331"/>
                </a:lnTo>
                <a:lnTo>
                  <a:pt x="6962" y="2332"/>
                </a:lnTo>
                <a:lnTo>
                  <a:pt x="4071" y="4408"/>
                </a:lnTo>
                <a:cubicBezTo>
                  <a:pt x="3388" y="4882"/>
                  <a:pt x="2680" y="5356"/>
                  <a:pt x="1955" y="5813"/>
                </a:cubicBezTo>
                <a:lnTo>
                  <a:pt x="1955" y="5813"/>
                </a:lnTo>
                <a:cubicBezTo>
                  <a:pt x="2055" y="5626"/>
                  <a:pt x="2152" y="5438"/>
                  <a:pt x="2246" y="5250"/>
                </a:cubicBezTo>
                <a:cubicBezTo>
                  <a:pt x="2527" y="4689"/>
                  <a:pt x="2808" y="4099"/>
                  <a:pt x="3060" y="3538"/>
                </a:cubicBezTo>
                <a:cubicBezTo>
                  <a:pt x="3566" y="2359"/>
                  <a:pt x="3987" y="1180"/>
                  <a:pt x="4352" y="0"/>
                </a:cubicBezTo>
                <a:close/>
              </a:path>
            </a:pathLst>
          </a:custGeom>
          <a:solidFill>
            <a:srgbClr val="FF38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3" name="Google Shape;993;p53"/>
          <p:cNvSpPr/>
          <p:nvPr/>
        </p:nvSpPr>
        <p:spPr>
          <a:xfrm>
            <a:off x="2542101" y="1514324"/>
            <a:ext cx="318720" cy="484712"/>
          </a:xfrm>
          <a:custGeom>
            <a:avLst/>
            <a:gdLst/>
            <a:ahLst/>
            <a:cxnLst/>
            <a:rect l="l" t="t" r="r" b="b"/>
            <a:pathLst>
              <a:path w="7329" h="11146" extrusionOk="0">
                <a:moveTo>
                  <a:pt x="7328" y="0"/>
                </a:moveTo>
                <a:cubicBezTo>
                  <a:pt x="6458" y="337"/>
                  <a:pt x="5559" y="758"/>
                  <a:pt x="4717" y="1179"/>
                </a:cubicBezTo>
                <a:cubicBezTo>
                  <a:pt x="4296" y="1432"/>
                  <a:pt x="3875" y="1657"/>
                  <a:pt x="3454" y="1853"/>
                </a:cubicBezTo>
                <a:cubicBezTo>
                  <a:pt x="3033" y="2078"/>
                  <a:pt x="2611" y="2274"/>
                  <a:pt x="2190" y="2527"/>
                </a:cubicBezTo>
                <a:lnTo>
                  <a:pt x="1545" y="2920"/>
                </a:lnTo>
                <a:lnTo>
                  <a:pt x="2246" y="3257"/>
                </a:lnTo>
                <a:cubicBezTo>
                  <a:pt x="2808" y="3510"/>
                  <a:pt x="3369" y="3790"/>
                  <a:pt x="3931" y="3987"/>
                </a:cubicBezTo>
                <a:cubicBezTo>
                  <a:pt x="4284" y="4121"/>
                  <a:pt x="4628" y="4246"/>
                  <a:pt x="4973" y="4366"/>
                </a:cubicBezTo>
                <a:lnTo>
                  <a:pt x="4973" y="4366"/>
                </a:lnTo>
                <a:cubicBezTo>
                  <a:pt x="4112" y="5316"/>
                  <a:pt x="3280" y="6293"/>
                  <a:pt x="2527" y="7328"/>
                </a:cubicBezTo>
                <a:cubicBezTo>
                  <a:pt x="2050" y="7917"/>
                  <a:pt x="1601" y="8563"/>
                  <a:pt x="1180" y="9181"/>
                </a:cubicBezTo>
                <a:cubicBezTo>
                  <a:pt x="759" y="9854"/>
                  <a:pt x="365" y="10500"/>
                  <a:pt x="1" y="11146"/>
                </a:cubicBezTo>
                <a:cubicBezTo>
                  <a:pt x="506" y="10584"/>
                  <a:pt x="1039" y="10023"/>
                  <a:pt x="1488" y="9489"/>
                </a:cubicBezTo>
                <a:lnTo>
                  <a:pt x="3033" y="7805"/>
                </a:lnTo>
                <a:cubicBezTo>
                  <a:pt x="4099" y="6738"/>
                  <a:pt x="5082" y="5559"/>
                  <a:pt x="6121" y="4492"/>
                </a:cubicBezTo>
                <a:lnTo>
                  <a:pt x="6654" y="3931"/>
                </a:lnTo>
                <a:lnTo>
                  <a:pt x="5924" y="3706"/>
                </a:lnTo>
                <a:cubicBezTo>
                  <a:pt x="5363" y="3538"/>
                  <a:pt x="4801" y="3369"/>
                  <a:pt x="4240" y="3145"/>
                </a:cubicBezTo>
                <a:cubicBezTo>
                  <a:pt x="3920" y="3033"/>
                  <a:pt x="3609" y="2930"/>
                  <a:pt x="3297" y="2815"/>
                </a:cubicBezTo>
                <a:lnTo>
                  <a:pt x="3297" y="2815"/>
                </a:lnTo>
                <a:cubicBezTo>
                  <a:pt x="3473" y="2704"/>
                  <a:pt x="3649" y="2596"/>
                  <a:pt x="3819" y="2499"/>
                </a:cubicBezTo>
                <a:cubicBezTo>
                  <a:pt x="4240" y="2218"/>
                  <a:pt x="4605" y="1965"/>
                  <a:pt x="4998" y="1685"/>
                </a:cubicBezTo>
                <a:cubicBezTo>
                  <a:pt x="5784" y="1123"/>
                  <a:pt x="6542" y="590"/>
                  <a:pt x="732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4" name="Google Shape;994;p53"/>
          <p:cNvSpPr/>
          <p:nvPr/>
        </p:nvSpPr>
        <p:spPr>
          <a:xfrm rot="616437" flipH="1">
            <a:off x="1628017" y="1583332"/>
            <a:ext cx="227959" cy="346682"/>
          </a:xfrm>
          <a:custGeom>
            <a:avLst/>
            <a:gdLst/>
            <a:ahLst/>
            <a:cxnLst/>
            <a:rect l="l" t="t" r="r" b="b"/>
            <a:pathLst>
              <a:path w="7329" h="11146" extrusionOk="0">
                <a:moveTo>
                  <a:pt x="7328" y="0"/>
                </a:moveTo>
                <a:cubicBezTo>
                  <a:pt x="6458" y="337"/>
                  <a:pt x="5559" y="758"/>
                  <a:pt x="4717" y="1179"/>
                </a:cubicBezTo>
                <a:cubicBezTo>
                  <a:pt x="4296" y="1432"/>
                  <a:pt x="3875" y="1657"/>
                  <a:pt x="3454" y="1853"/>
                </a:cubicBezTo>
                <a:cubicBezTo>
                  <a:pt x="3033" y="2078"/>
                  <a:pt x="2611" y="2274"/>
                  <a:pt x="2190" y="2527"/>
                </a:cubicBezTo>
                <a:lnTo>
                  <a:pt x="1545" y="2920"/>
                </a:lnTo>
                <a:lnTo>
                  <a:pt x="2246" y="3257"/>
                </a:lnTo>
                <a:cubicBezTo>
                  <a:pt x="2808" y="3510"/>
                  <a:pt x="3369" y="3790"/>
                  <a:pt x="3931" y="3987"/>
                </a:cubicBezTo>
                <a:cubicBezTo>
                  <a:pt x="4284" y="4121"/>
                  <a:pt x="4628" y="4246"/>
                  <a:pt x="4973" y="4366"/>
                </a:cubicBezTo>
                <a:lnTo>
                  <a:pt x="4973" y="4366"/>
                </a:lnTo>
                <a:cubicBezTo>
                  <a:pt x="4112" y="5316"/>
                  <a:pt x="3280" y="6293"/>
                  <a:pt x="2527" y="7328"/>
                </a:cubicBezTo>
                <a:cubicBezTo>
                  <a:pt x="2050" y="7917"/>
                  <a:pt x="1601" y="8563"/>
                  <a:pt x="1180" y="9181"/>
                </a:cubicBezTo>
                <a:cubicBezTo>
                  <a:pt x="759" y="9854"/>
                  <a:pt x="365" y="10500"/>
                  <a:pt x="1" y="11146"/>
                </a:cubicBezTo>
                <a:cubicBezTo>
                  <a:pt x="506" y="10584"/>
                  <a:pt x="1039" y="10023"/>
                  <a:pt x="1488" y="9489"/>
                </a:cubicBezTo>
                <a:lnTo>
                  <a:pt x="3033" y="7805"/>
                </a:lnTo>
                <a:cubicBezTo>
                  <a:pt x="4099" y="6738"/>
                  <a:pt x="5082" y="5559"/>
                  <a:pt x="6121" y="4492"/>
                </a:cubicBezTo>
                <a:lnTo>
                  <a:pt x="6654" y="3931"/>
                </a:lnTo>
                <a:lnTo>
                  <a:pt x="5924" y="3706"/>
                </a:lnTo>
                <a:cubicBezTo>
                  <a:pt x="5363" y="3538"/>
                  <a:pt x="4801" y="3369"/>
                  <a:pt x="4240" y="3145"/>
                </a:cubicBezTo>
                <a:cubicBezTo>
                  <a:pt x="3920" y="3033"/>
                  <a:pt x="3609" y="2930"/>
                  <a:pt x="3297" y="2815"/>
                </a:cubicBezTo>
                <a:lnTo>
                  <a:pt x="3297" y="2815"/>
                </a:lnTo>
                <a:cubicBezTo>
                  <a:pt x="3473" y="2704"/>
                  <a:pt x="3649" y="2596"/>
                  <a:pt x="3819" y="2499"/>
                </a:cubicBezTo>
                <a:cubicBezTo>
                  <a:pt x="4240" y="2218"/>
                  <a:pt x="4605" y="1965"/>
                  <a:pt x="4998" y="1685"/>
                </a:cubicBezTo>
                <a:cubicBezTo>
                  <a:pt x="5784" y="1123"/>
                  <a:pt x="6542" y="590"/>
                  <a:pt x="732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5" name="Google Shape;995;p53"/>
          <p:cNvSpPr/>
          <p:nvPr/>
        </p:nvSpPr>
        <p:spPr>
          <a:xfrm rot="172544">
            <a:off x="6929199" y="3280232"/>
            <a:ext cx="2293686" cy="1755701"/>
          </a:xfrm>
          <a:custGeom>
            <a:avLst/>
            <a:gdLst/>
            <a:ahLst/>
            <a:cxnLst/>
            <a:rect l="l" t="t" r="r" b="b"/>
            <a:pathLst>
              <a:path w="77753" h="59516" fill="none" extrusionOk="0">
                <a:moveTo>
                  <a:pt x="0" y="21430"/>
                </a:moveTo>
                <a:cubicBezTo>
                  <a:pt x="3313" y="17144"/>
                  <a:pt x="13314" y="19029"/>
                  <a:pt x="10852" y="33679"/>
                </a:cubicBezTo>
                <a:cubicBezTo>
                  <a:pt x="10152" y="37722"/>
                  <a:pt x="6748" y="51947"/>
                  <a:pt x="15958" y="55351"/>
                </a:cubicBezTo>
                <a:cubicBezTo>
                  <a:pt x="27478" y="59515"/>
                  <a:pt x="36354" y="46871"/>
                  <a:pt x="30791" y="39941"/>
                </a:cubicBezTo>
                <a:cubicBezTo>
                  <a:pt x="28967" y="37661"/>
                  <a:pt x="24074" y="39242"/>
                  <a:pt x="26049" y="44713"/>
                </a:cubicBezTo>
                <a:cubicBezTo>
                  <a:pt x="27235" y="48056"/>
                  <a:pt x="31156" y="50670"/>
                  <a:pt x="36445" y="50549"/>
                </a:cubicBezTo>
                <a:cubicBezTo>
                  <a:pt x="60913" y="49971"/>
                  <a:pt x="59941" y="7387"/>
                  <a:pt x="77752" y="1"/>
                </a:cubicBezTo>
              </a:path>
            </a:pathLst>
          </a:custGeom>
          <a:noFill/>
          <a:ln w="9525" cap="flat" cmpd="sng">
            <a:solidFill>
              <a:schemeClr val="accent4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6" name="Google Shape;996;p53"/>
          <p:cNvSpPr/>
          <p:nvPr/>
        </p:nvSpPr>
        <p:spPr>
          <a:xfrm rot="172544">
            <a:off x="6923797" y="3387696"/>
            <a:ext cx="2293686" cy="1755701"/>
          </a:xfrm>
          <a:custGeom>
            <a:avLst/>
            <a:gdLst/>
            <a:ahLst/>
            <a:cxnLst/>
            <a:rect l="l" t="t" r="r" b="b"/>
            <a:pathLst>
              <a:path w="77753" h="59516" fill="none" extrusionOk="0">
                <a:moveTo>
                  <a:pt x="0" y="21430"/>
                </a:moveTo>
                <a:cubicBezTo>
                  <a:pt x="3313" y="17144"/>
                  <a:pt x="13314" y="19029"/>
                  <a:pt x="10852" y="33679"/>
                </a:cubicBezTo>
                <a:cubicBezTo>
                  <a:pt x="10152" y="37722"/>
                  <a:pt x="6748" y="51947"/>
                  <a:pt x="15958" y="55351"/>
                </a:cubicBezTo>
                <a:cubicBezTo>
                  <a:pt x="27478" y="59515"/>
                  <a:pt x="36354" y="46871"/>
                  <a:pt x="30791" y="39941"/>
                </a:cubicBezTo>
                <a:cubicBezTo>
                  <a:pt x="28967" y="37661"/>
                  <a:pt x="24074" y="39242"/>
                  <a:pt x="26049" y="44713"/>
                </a:cubicBezTo>
                <a:cubicBezTo>
                  <a:pt x="27235" y="48056"/>
                  <a:pt x="31156" y="50670"/>
                  <a:pt x="36445" y="50549"/>
                </a:cubicBezTo>
                <a:cubicBezTo>
                  <a:pt x="60913" y="49971"/>
                  <a:pt x="59941" y="7387"/>
                  <a:pt x="77752" y="1"/>
                </a:cubicBez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E6886-0B64-75EC-11E4-B48CBE0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50" y="82799"/>
            <a:ext cx="7334109" cy="651491"/>
          </a:xfrm>
        </p:spPr>
        <p:txBody>
          <a:bodyPr/>
          <a:lstStyle/>
          <a:p>
            <a:r>
              <a:rPr lang="ru-RU" sz="5400" u="sng" dirty="0">
                <a:latin typeface="Arial Nova Cond" panose="020B0506020202020204" pitchFamily="34" charset="0"/>
              </a:rPr>
              <a:t>Задачи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CB37E4-1EEA-A6E2-44AB-B70E89AAD7FC}"/>
              </a:ext>
            </a:extLst>
          </p:cNvPr>
          <p:cNvSpPr txBox="1"/>
          <p:nvPr/>
        </p:nvSpPr>
        <p:spPr>
          <a:xfrm>
            <a:off x="337749" y="1583572"/>
            <a:ext cx="76725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8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1. Изучить психолого-педагогическую литературу по теме проекта;</a:t>
            </a:r>
          </a:p>
          <a:p>
            <a:pPr lvl="0"/>
            <a:r>
              <a:rPr lang="ru-RU" sz="1800" dirty="0">
                <a:solidFill>
                  <a:schemeClr val="bg1"/>
                </a:solidFill>
              </a:rPr>
              <a:t>2. Ознакомиться с определениями «агрессия», «агрессивность» и «агрессивное поведение», основными видами агрессии;</a:t>
            </a:r>
          </a:p>
          <a:p>
            <a:pPr lvl="0"/>
            <a:r>
              <a:rPr lang="ru-RU" sz="18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3. Провести диагностику агрессии у учеников 7-ых классов;</a:t>
            </a:r>
          </a:p>
          <a:p>
            <a:r>
              <a:rPr lang="ru-RU" sz="18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4. </a:t>
            </a:r>
            <a:r>
              <a:rPr lang="ru-RU" sz="1800" dirty="0">
                <a:solidFill>
                  <a:schemeClr val="bg1"/>
                </a:solidFill>
              </a:rPr>
              <a:t>Проанализировать результаты проведённой диагностики;</a:t>
            </a:r>
            <a:endParaRPr lang="ru-RU" sz="1800" b="1" dirty="0">
              <a:solidFill>
                <a:schemeClr val="bg1"/>
              </a:solidFill>
            </a:endParaRPr>
          </a:p>
          <a:p>
            <a:r>
              <a:rPr lang="ru-RU" sz="18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5. Создать и провести профилактический урок.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288A43-EB60-119E-E8D4-B559AE73D70C}"/>
              </a:ext>
            </a:extLst>
          </p:cNvPr>
          <p:cNvSpPr txBox="1"/>
          <p:nvPr/>
        </p:nvSpPr>
        <p:spPr>
          <a:xfrm>
            <a:off x="3068059" y="676473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grpSp>
        <p:nvGrpSpPr>
          <p:cNvPr id="27" name="Google Shape;843;p51">
            <a:extLst>
              <a:ext uri="{FF2B5EF4-FFF2-40B4-BE49-F238E27FC236}">
                <a16:creationId xmlns:a16="http://schemas.microsoft.com/office/drawing/2014/main" id="{88EAA18F-E8B0-ADBE-90DC-D69591002195}"/>
              </a:ext>
            </a:extLst>
          </p:cNvPr>
          <p:cNvGrpSpPr/>
          <p:nvPr/>
        </p:nvGrpSpPr>
        <p:grpSpPr>
          <a:xfrm>
            <a:off x="5721197" y="468611"/>
            <a:ext cx="644450" cy="572938"/>
            <a:chOff x="1096025" y="237975"/>
            <a:chExt cx="5408400" cy="5219350"/>
          </a:xfrm>
        </p:grpSpPr>
        <p:sp>
          <p:nvSpPr>
            <p:cNvPr id="21" name="Google Shape;844;p51">
              <a:extLst>
                <a:ext uri="{FF2B5EF4-FFF2-40B4-BE49-F238E27FC236}">
                  <a16:creationId xmlns:a16="http://schemas.microsoft.com/office/drawing/2014/main" id="{AC8491A1-9E03-AB7C-8E8C-A95FCA068E52}"/>
                </a:ext>
              </a:extLst>
            </p:cNvPr>
            <p:cNvSpPr/>
            <p:nvPr/>
          </p:nvSpPr>
          <p:spPr>
            <a:xfrm>
              <a:off x="1096025" y="237975"/>
              <a:ext cx="5408400" cy="5219350"/>
            </a:xfrm>
            <a:custGeom>
              <a:avLst/>
              <a:gdLst/>
              <a:ahLst/>
              <a:cxnLst/>
              <a:rect l="l" t="t" r="r" b="b"/>
              <a:pathLst>
                <a:path w="216336" h="208774" extrusionOk="0">
                  <a:moveTo>
                    <a:pt x="194251" y="6563"/>
                  </a:moveTo>
                  <a:cubicBezTo>
                    <a:pt x="198133" y="6563"/>
                    <a:pt x="201167" y="7509"/>
                    <a:pt x="203091" y="9466"/>
                  </a:cubicBezTo>
                  <a:cubicBezTo>
                    <a:pt x="209159" y="15500"/>
                    <a:pt x="205603" y="31973"/>
                    <a:pt x="193566" y="53535"/>
                  </a:cubicBezTo>
                  <a:cubicBezTo>
                    <a:pt x="180551" y="76826"/>
                    <a:pt x="159185" y="103868"/>
                    <a:pt x="133415" y="129637"/>
                  </a:cubicBezTo>
                  <a:cubicBezTo>
                    <a:pt x="107646" y="155407"/>
                    <a:pt x="80604" y="176773"/>
                    <a:pt x="57313" y="189788"/>
                  </a:cubicBezTo>
                  <a:cubicBezTo>
                    <a:pt x="42681" y="197957"/>
                    <a:pt x="30392" y="202219"/>
                    <a:pt x="22119" y="202219"/>
                  </a:cubicBezTo>
                  <a:cubicBezTo>
                    <a:pt x="18201" y="202219"/>
                    <a:pt x="15183" y="201263"/>
                    <a:pt x="13244" y="199313"/>
                  </a:cubicBezTo>
                  <a:cubicBezTo>
                    <a:pt x="7176" y="193279"/>
                    <a:pt x="10732" y="176806"/>
                    <a:pt x="22769" y="155244"/>
                  </a:cubicBezTo>
                  <a:cubicBezTo>
                    <a:pt x="35784" y="131953"/>
                    <a:pt x="57150" y="104911"/>
                    <a:pt x="82920" y="79142"/>
                  </a:cubicBezTo>
                  <a:cubicBezTo>
                    <a:pt x="108689" y="53372"/>
                    <a:pt x="135731" y="32006"/>
                    <a:pt x="159022" y="18991"/>
                  </a:cubicBezTo>
                  <a:cubicBezTo>
                    <a:pt x="173668" y="10836"/>
                    <a:pt x="185966" y="6563"/>
                    <a:pt x="194251" y="6563"/>
                  </a:cubicBezTo>
                  <a:close/>
                  <a:moveTo>
                    <a:pt x="194209" y="0"/>
                  </a:moveTo>
                  <a:cubicBezTo>
                    <a:pt x="184625" y="0"/>
                    <a:pt x="171682" y="4465"/>
                    <a:pt x="155858" y="13315"/>
                  </a:cubicBezTo>
                  <a:cubicBezTo>
                    <a:pt x="132045" y="26591"/>
                    <a:pt x="104482" y="48349"/>
                    <a:pt x="78320" y="74542"/>
                  </a:cubicBezTo>
                  <a:cubicBezTo>
                    <a:pt x="52127" y="100704"/>
                    <a:pt x="30369" y="128267"/>
                    <a:pt x="17093" y="152080"/>
                  </a:cubicBezTo>
                  <a:cubicBezTo>
                    <a:pt x="2936" y="177393"/>
                    <a:pt x="0" y="195334"/>
                    <a:pt x="8612" y="203945"/>
                  </a:cubicBezTo>
                  <a:cubicBezTo>
                    <a:pt x="11841" y="207175"/>
                    <a:pt x="16375" y="208773"/>
                    <a:pt x="22149" y="208773"/>
                  </a:cubicBezTo>
                  <a:cubicBezTo>
                    <a:pt x="31707" y="208773"/>
                    <a:pt x="44657" y="204304"/>
                    <a:pt x="60477" y="195464"/>
                  </a:cubicBezTo>
                  <a:cubicBezTo>
                    <a:pt x="84290" y="182188"/>
                    <a:pt x="111854" y="160430"/>
                    <a:pt x="138015" y="134237"/>
                  </a:cubicBezTo>
                  <a:cubicBezTo>
                    <a:pt x="164208" y="108076"/>
                    <a:pt x="185966" y="80512"/>
                    <a:pt x="199242" y="56699"/>
                  </a:cubicBezTo>
                  <a:cubicBezTo>
                    <a:pt x="213399" y="31386"/>
                    <a:pt x="216335" y="13445"/>
                    <a:pt x="207723" y="4834"/>
                  </a:cubicBezTo>
                  <a:cubicBezTo>
                    <a:pt x="204495" y="1606"/>
                    <a:pt x="199956" y="0"/>
                    <a:pt x="1942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845;p51">
              <a:extLst>
                <a:ext uri="{FF2B5EF4-FFF2-40B4-BE49-F238E27FC236}">
                  <a16:creationId xmlns:a16="http://schemas.microsoft.com/office/drawing/2014/main" id="{60414A65-FD1E-761F-4F6A-1CEE6A191D3A}"/>
                </a:ext>
              </a:extLst>
            </p:cNvPr>
            <p:cNvSpPr/>
            <p:nvPr/>
          </p:nvSpPr>
          <p:spPr>
            <a:xfrm>
              <a:off x="1096025" y="237975"/>
              <a:ext cx="5408400" cy="5219350"/>
            </a:xfrm>
            <a:custGeom>
              <a:avLst/>
              <a:gdLst/>
              <a:ahLst/>
              <a:cxnLst/>
              <a:rect l="l" t="t" r="r" b="b"/>
              <a:pathLst>
                <a:path w="216336" h="208774" extrusionOk="0">
                  <a:moveTo>
                    <a:pt x="22084" y="6563"/>
                  </a:moveTo>
                  <a:cubicBezTo>
                    <a:pt x="30369" y="6563"/>
                    <a:pt x="42667" y="10836"/>
                    <a:pt x="57313" y="18991"/>
                  </a:cubicBezTo>
                  <a:cubicBezTo>
                    <a:pt x="80604" y="32006"/>
                    <a:pt x="107646" y="53372"/>
                    <a:pt x="133415" y="79142"/>
                  </a:cubicBezTo>
                  <a:cubicBezTo>
                    <a:pt x="159185" y="104911"/>
                    <a:pt x="180551" y="131953"/>
                    <a:pt x="193566" y="155244"/>
                  </a:cubicBezTo>
                  <a:cubicBezTo>
                    <a:pt x="205603" y="176806"/>
                    <a:pt x="209159" y="193279"/>
                    <a:pt x="203091" y="199313"/>
                  </a:cubicBezTo>
                  <a:cubicBezTo>
                    <a:pt x="201152" y="201263"/>
                    <a:pt x="198134" y="202219"/>
                    <a:pt x="194216" y="202219"/>
                  </a:cubicBezTo>
                  <a:cubicBezTo>
                    <a:pt x="185943" y="202219"/>
                    <a:pt x="173654" y="197957"/>
                    <a:pt x="159022" y="189788"/>
                  </a:cubicBezTo>
                  <a:cubicBezTo>
                    <a:pt x="135731" y="176773"/>
                    <a:pt x="108689" y="155407"/>
                    <a:pt x="82920" y="129637"/>
                  </a:cubicBezTo>
                  <a:cubicBezTo>
                    <a:pt x="57150" y="103868"/>
                    <a:pt x="35784" y="76826"/>
                    <a:pt x="22769" y="53535"/>
                  </a:cubicBezTo>
                  <a:cubicBezTo>
                    <a:pt x="10732" y="31973"/>
                    <a:pt x="7176" y="15500"/>
                    <a:pt x="13244" y="9466"/>
                  </a:cubicBezTo>
                  <a:cubicBezTo>
                    <a:pt x="15168" y="7509"/>
                    <a:pt x="18202" y="6563"/>
                    <a:pt x="22084" y="6563"/>
                  </a:cubicBezTo>
                  <a:close/>
                  <a:moveTo>
                    <a:pt x="22126" y="0"/>
                  </a:moveTo>
                  <a:cubicBezTo>
                    <a:pt x="16379" y="0"/>
                    <a:pt x="11840" y="1606"/>
                    <a:pt x="8612" y="4834"/>
                  </a:cubicBezTo>
                  <a:cubicBezTo>
                    <a:pt x="0" y="13445"/>
                    <a:pt x="2936" y="31386"/>
                    <a:pt x="17093" y="56699"/>
                  </a:cubicBezTo>
                  <a:cubicBezTo>
                    <a:pt x="30369" y="80512"/>
                    <a:pt x="52127" y="108076"/>
                    <a:pt x="78320" y="134237"/>
                  </a:cubicBezTo>
                  <a:cubicBezTo>
                    <a:pt x="104482" y="160430"/>
                    <a:pt x="132045" y="182188"/>
                    <a:pt x="155858" y="195464"/>
                  </a:cubicBezTo>
                  <a:cubicBezTo>
                    <a:pt x="171678" y="204304"/>
                    <a:pt x="184629" y="208773"/>
                    <a:pt x="194186" y="208773"/>
                  </a:cubicBezTo>
                  <a:cubicBezTo>
                    <a:pt x="199960" y="208773"/>
                    <a:pt x="204494" y="207175"/>
                    <a:pt x="207723" y="203945"/>
                  </a:cubicBezTo>
                  <a:cubicBezTo>
                    <a:pt x="216335" y="195334"/>
                    <a:pt x="213399" y="177393"/>
                    <a:pt x="199242" y="152080"/>
                  </a:cubicBezTo>
                  <a:cubicBezTo>
                    <a:pt x="185966" y="128267"/>
                    <a:pt x="164208" y="100704"/>
                    <a:pt x="138015" y="74542"/>
                  </a:cubicBezTo>
                  <a:cubicBezTo>
                    <a:pt x="111854" y="48349"/>
                    <a:pt x="84290" y="26591"/>
                    <a:pt x="60477" y="13315"/>
                  </a:cubicBezTo>
                  <a:cubicBezTo>
                    <a:pt x="44653" y="4465"/>
                    <a:pt x="31710" y="0"/>
                    <a:pt x="221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846;p51">
              <a:extLst>
                <a:ext uri="{FF2B5EF4-FFF2-40B4-BE49-F238E27FC236}">
                  <a16:creationId xmlns:a16="http://schemas.microsoft.com/office/drawing/2014/main" id="{1AA2C535-C6A4-1A6D-3870-D9A4AA4DF249}"/>
                </a:ext>
              </a:extLst>
            </p:cNvPr>
            <p:cNvSpPr/>
            <p:nvPr/>
          </p:nvSpPr>
          <p:spPr>
            <a:xfrm>
              <a:off x="2714775" y="3620800"/>
              <a:ext cx="2227150" cy="1754150"/>
            </a:xfrm>
            <a:custGeom>
              <a:avLst/>
              <a:gdLst/>
              <a:ahLst/>
              <a:cxnLst/>
              <a:rect l="l" t="t" r="r" b="b"/>
              <a:pathLst>
                <a:path w="89086" h="70166" extrusionOk="0">
                  <a:moveTo>
                    <a:pt x="59728" y="0"/>
                  </a:moveTo>
                  <a:lnTo>
                    <a:pt x="29358" y="2740"/>
                  </a:lnTo>
                  <a:lnTo>
                    <a:pt x="29358" y="7829"/>
                  </a:lnTo>
                  <a:cubicBezTo>
                    <a:pt x="29358" y="10863"/>
                    <a:pt x="27238" y="13505"/>
                    <a:pt x="24237" y="14190"/>
                  </a:cubicBezTo>
                  <a:lnTo>
                    <a:pt x="10211" y="17289"/>
                  </a:lnTo>
                  <a:cubicBezTo>
                    <a:pt x="4241" y="18626"/>
                    <a:pt x="1" y="23911"/>
                    <a:pt x="1" y="30043"/>
                  </a:cubicBezTo>
                  <a:lnTo>
                    <a:pt x="1" y="63642"/>
                  </a:lnTo>
                  <a:lnTo>
                    <a:pt x="4274" y="70166"/>
                  </a:lnTo>
                  <a:lnTo>
                    <a:pt x="82561" y="70166"/>
                  </a:lnTo>
                  <a:cubicBezTo>
                    <a:pt x="86150" y="70166"/>
                    <a:pt x="89085" y="67262"/>
                    <a:pt x="89085" y="63642"/>
                  </a:cubicBezTo>
                  <a:lnTo>
                    <a:pt x="89085" y="27173"/>
                  </a:lnTo>
                  <a:cubicBezTo>
                    <a:pt x="89085" y="21040"/>
                    <a:pt x="84812" y="15756"/>
                    <a:pt x="78875" y="14418"/>
                  </a:cubicBezTo>
                  <a:lnTo>
                    <a:pt x="64816" y="11319"/>
                  </a:lnTo>
                  <a:cubicBezTo>
                    <a:pt x="61848" y="10667"/>
                    <a:pt x="59728" y="7992"/>
                    <a:pt x="59728" y="4958"/>
                  </a:cubicBezTo>
                  <a:lnTo>
                    <a:pt x="597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847;p51">
              <a:extLst>
                <a:ext uri="{FF2B5EF4-FFF2-40B4-BE49-F238E27FC236}">
                  <a16:creationId xmlns:a16="http://schemas.microsoft.com/office/drawing/2014/main" id="{A731431F-21BF-C2BB-3C99-1719B00C3448}"/>
                </a:ext>
              </a:extLst>
            </p:cNvPr>
            <p:cNvSpPr/>
            <p:nvPr/>
          </p:nvSpPr>
          <p:spPr>
            <a:xfrm>
              <a:off x="2658500" y="3255450"/>
              <a:ext cx="1549475" cy="2119500"/>
            </a:xfrm>
            <a:custGeom>
              <a:avLst/>
              <a:gdLst/>
              <a:ahLst/>
              <a:cxnLst/>
              <a:rect l="l" t="t" r="r" b="b"/>
              <a:pathLst>
                <a:path w="61979" h="84780" extrusionOk="0">
                  <a:moveTo>
                    <a:pt x="29359" y="0"/>
                  </a:moveTo>
                  <a:lnTo>
                    <a:pt x="29359" y="19572"/>
                  </a:lnTo>
                  <a:cubicBezTo>
                    <a:pt x="29359" y="22606"/>
                    <a:pt x="27238" y="25281"/>
                    <a:pt x="24270" y="25933"/>
                  </a:cubicBezTo>
                  <a:lnTo>
                    <a:pt x="10243" y="29032"/>
                  </a:lnTo>
                  <a:cubicBezTo>
                    <a:pt x="4274" y="30370"/>
                    <a:pt x="1" y="35654"/>
                    <a:pt x="1" y="41787"/>
                  </a:cubicBezTo>
                  <a:lnTo>
                    <a:pt x="1" y="78256"/>
                  </a:lnTo>
                  <a:cubicBezTo>
                    <a:pt x="1" y="81876"/>
                    <a:pt x="2937" y="84780"/>
                    <a:pt x="6525" y="84780"/>
                  </a:cubicBezTo>
                  <a:lnTo>
                    <a:pt x="6525" y="41787"/>
                  </a:lnTo>
                  <a:cubicBezTo>
                    <a:pt x="6525" y="38720"/>
                    <a:pt x="8645" y="36078"/>
                    <a:pt x="11646" y="35426"/>
                  </a:cubicBezTo>
                  <a:lnTo>
                    <a:pt x="25673" y="32294"/>
                  </a:lnTo>
                  <a:cubicBezTo>
                    <a:pt x="31642" y="30957"/>
                    <a:pt x="35883" y="25672"/>
                    <a:pt x="35883" y="19572"/>
                  </a:cubicBezTo>
                  <a:cubicBezTo>
                    <a:pt x="35883" y="18835"/>
                    <a:pt x="36455" y="18303"/>
                    <a:pt x="37139" y="18303"/>
                  </a:cubicBezTo>
                  <a:cubicBezTo>
                    <a:pt x="37271" y="18303"/>
                    <a:pt x="37408" y="18323"/>
                    <a:pt x="37546" y="18365"/>
                  </a:cubicBezTo>
                  <a:cubicBezTo>
                    <a:pt x="40123" y="19116"/>
                    <a:pt x="42831" y="19572"/>
                    <a:pt x="45669" y="19572"/>
                  </a:cubicBezTo>
                  <a:cubicBezTo>
                    <a:pt x="51703" y="19572"/>
                    <a:pt x="57314" y="17746"/>
                    <a:pt x="61979" y="14614"/>
                  </a:cubicBezTo>
                  <a:lnTo>
                    <a:pt x="6197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848;p51">
              <a:extLst>
                <a:ext uri="{FF2B5EF4-FFF2-40B4-BE49-F238E27FC236}">
                  <a16:creationId xmlns:a16="http://schemas.microsoft.com/office/drawing/2014/main" id="{9B0CB334-EAA2-3D98-E5F1-558D54D37E2D}"/>
                </a:ext>
              </a:extLst>
            </p:cNvPr>
            <p:cNvSpPr/>
            <p:nvPr/>
          </p:nvSpPr>
          <p:spPr>
            <a:xfrm>
              <a:off x="3307650" y="2195300"/>
              <a:ext cx="1063425" cy="1381900"/>
            </a:xfrm>
            <a:custGeom>
              <a:avLst/>
              <a:gdLst/>
              <a:ahLst/>
              <a:cxnLst/>
              <a:rect l="l" t="t" r="r" b="b"/>
              <a:pathLst>
                <a:path w="42537" h="55276" extrusionOk="0">
                  <a:moveTo>
                    <a:pt x="16441" y="1"/>
                  </a:moveTo>
                  <a:cubicBezTo>
                    <a:pt x="11417" y="1"/>
                    <a:pt x="6850" y="1893"/>
                    <a:pt x="3393" y="4992"/>
                  </a:cubicBezTo>
                  <a:lnTo>
                    <a:pt x="0" y="19573"/>
                  </a:lnTo>
                  <a:lnTo>
                    <a:pt x="0" y="32621"/>
                  </a:lnTo>
                  <a:cubicBezTo>
                    <a:pt x="0" y="45212"/>
                    <a:pt x="7111" y="55226"/>
                    <a:pt x="19703" y="55226"/>
                  </a:cubicBezTo>
                  <a:cubicBezTo>
                    <a:pt x="20405" y="55226"/>
                    <a:pt x="21083" y="55276"/>
                    <a:pt x="21759" y="55276"/>
                  </a:cubicBezTo>
                  <a:cubicBezTo>
                    <a:pt x="22181" y="55276"/>
                    <a:pt x="22603" y="55256"/>
                    <a:pt x="23030" y="55193"/>
                  </a:cubicBezTo>
                  <a:cubicBezTo>
                    <a:pt x="34055" y="53595"/>
                    <a:pt x="42536" y="44103"/>
                    <a:pt x="42536" y="32621"/>
                  </a:cubicBezTo>
                  <a:lnTo>
                    <a:pt x="42536" y="19573"/>
                  </a:lnTo>
                  <a:cubicBezTo>
                    <a:pt x="42536" y="8775"/>
                    <a:pt x="33762" y="1"/>
                    <a:pt x="229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849;p51">
              <a:extLst>
                <a:ext uri="{FF2B5EF4-FFF2-40B4-BE49-F238E27FC236}">
                  <a16:creationId xmlns:a16="http://schemas.microsoft.com/office/drawing/2014/main" id="{B4F43D34-5893-D351-23F0-D5A9F8067770}"/>
                </a:ext>
              </a:extLst>
            </p:cNvPr>
            <p:cNvSpPr/>
            <p:nvPr/>
          </p:nvSpPr>
          <p:spPr>
            <a:xfrm>
              <a:off x="3229350" y="2320075"/>
              <a:ext cx="654050" cy="1261600"/>
            </a:xfrm>
            <a:custGeom>
              <a:avLst/>
              <a:gdLst/>
              <a:ahLst/>
              <a:cxnLst/>
              <a:rect l="l" t="t" r="r" b="b"/>
              <a:pathLst>
                <a:path w="26162" h="50464" extrusionOk="0">
                  <a:moveTo>
                    <a:pt x="6525" y="1"/>
                  </a:moveTo>
                  <a:cubicBezTo>
                    <a:pt x="2545" y="3589"/>
                    <a:pt x="1" y="8808"/>
                    <a:pt x="1" y="14582"/>
                  </a:cubicBezTo>
                  <a:lnTo>
                    <a:pt x="1" y="27630"/>
                  </a:lnTo>
                  <a:cubicBezTo>
                    <a:pt x="1" y="40221"/>
                    <a:pt x="10243" y="50463"/>
                    <a:pt x="22835" y="50463"/>
                  </a:cubicBezTo>
                  <a:cubicBezTo>
                    <a:pt x="23944" y="50463"/>
                    <a:pt x="25085" y="50366"/>
                    <a:pt x="26162" y="50202"/>
                  </a:cubicBezTo>
                  <a:cubicBezTo>
                    <a:pt x="15104" y="48637"/>
                    <a:pt x="6525" y="39112"/>
                    <a:pt x="6525" y="27630"/>
                  </a:cubicBezTo>
                  <a:lnTo>
                    <a:pt x="65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E0BD4B0E-ADD5-8B51-CDBB-45D98C1933AB}"/>
              </a:ext>
            </a:extLst>
          </p:cNvPr>
          <p:cNvSpPr txBox="1"/>
          <p:nvPr/>
        </p:nvSpPr>
        <p:spPr>
          <a:xfrm>
            <a:off x="6382636" y="332612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grpSp>
        <p:nvGrpSpPr>
          <p:cNvPr id="41" name="Google Shape;590;p45">
            <a:extLst>
              <a:ext uri="{FF2B5EF4-FFF2-40B4-BE49-F238E27FC236}">
                <a16:creationId xmlns:a16="http://schemas.microsoft.com/office/drawing/2014/main" id="{7178C75A-8402-43AC-5954-CD8036420DEC}"/>
              </a:ext>
            </a:extLst>
          </p:cNvPr>
          <p:cNvGrpSpPr/>
          <p:nvPr/>
        </p:nvGrpSpPr>
        <p:grpSpPr>
          <a:xfrm>
            <a:off x="5107709" y="3565236"/>
            <a:ext cx="4036291" cy="1727201"/>
            <a:chOff x="5253250" y="-94925"/>
            <a:chExt cx="3935150" cy="1722125"/>
          </a:xfrm>
        </p:grpSpPr>
        <p:grpSp>
          <p:nvGrpSpPr>
            <p:cNvPr id="35" name="Google Shape;591;p45">
              <a:extLst>
                <a:ext uri="{FF2B5EF4-FFF2-40B4-BE49-F238E27FC236}">
                  <a16:creationId xmlns:a16="http://schemas.microsoft.com/office/drawing/2014/main" id="{722353E2-E5CE-1CE6-1542-2ECBACC31B3E}"/>
                </a:ext>
              </a:extLst>
            </p:cNvPr>
            <p:cNvGrpSpPr/>
            <p:nvPr/>
          </p:nvGrpSpPr>
          <p:grpSpPr>
            <a:xfrm rot="10800000">
              <a:off x="5386600" y="-78950"/>
              <a:ext cx="3801800" cy="1706150"/>
              <a:chOff x="793600" y="2807150"/>
              <a:chExt cx="3801800" cy="1706150"/>
            </a:xfrm>
          </p:grpSpPr>
          <p:sp>
            <p:nvSpPr>
              <p:cNvPr id="39" name="Google Shape;592;p45">
                <a:extLst>
                  <a:ext uri="{FF2B5EF4-FFF2-40B4-BE49-F238E27FC236}">
                    <a16:creationId xmlns:a16="http://schemas.microsoft.com/office/drawing/2014/main" id="{33552A19-743E-E965-5949-B4006E45F399}"/>
                  </a:ext>
                </a:extLst>
              </p:cNvPr>
              <p:cNvSpPr/>
              <p:nvPr/>
            </p:nvSpPr>
            <p:spPr>
              <a:xfrm>
                <a:off x="2737425" y="2807150"/>
                <a:ext cx="1857975" cy="1189250"/>
              </a:xfrm>
              <a:custGeom>
                <a:avLst/>
                <a:gdLst/>
                <a:ahLst/>
                <a:cxnLst/>
                <a:rect l="l" t="t" r="r" b="b"/>
                <a:pathLst>
                  <a:path w="74319" h="47570" fill="none" extrusionOk="0">
                    <a:moveTo>
                      <a:pt x="1" y="8816"/>
                    </a:moveTo>
                    <a:cubicBezTo>
                      <a:pt x="8542" y="6961"/>
                      <a:pt x="15715" y="15381"/>
                      <a:pt x="12372" y="23314"/>
                    </a:cubicBezTo>
                    <a:cubicBezTo>
                      <a:pt x="10761" y="27174"/>
                      <a:pt x="6840" y="26658"/>
                      <a:pt x="7630" y="21886"/>
                    </a:cubicBezTo>
                    <a:cubicBezTo>
                      <a:pt x="11308" y="1"/>
                      <a:pt x="72008" y="1247"/>
                      <a:pt x="62585" y="22220"/>
                    </a:cubicBezTo>
                    <a:cubicBezTo>
                      <a:pt x="58695" y="30852"/>
                      <a:pt x="56962" y="33436"/>
                      <a:pt x="58482" y="38482"/>
                    </a:cubicBezTo>
                    <a:cubicBezTo>
                      <a:pt x="60397" y="44926"/>
                      <a:pt x="68361" y="47570"/>
                      <a:pt x="74318" y="47570"/>
                    </a:cubicBezTo>
                  </a:path>
                </a:pathLst>
              </a:custGeom>
              <a:noFill/>
              <a:ln w="9525" cap="flat" cmpd="sng">
                <a:solidFill>
                  <a:srgbClr val="FF3838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593;p45">
                <a:extLst>
                  <a:ext uri="{FF2B5EF4-FFF2-40B4-BE49-F238E27FC236}">
                    <a16:creationId xmlns:a16="http://schemas.microsoft.com/office/drawing/2014/main" id="{70065E84-0D13-1FF7-5F74-1D74BCF5D439}"/>
                  </a:ext>
                </a:extLst>
              </p:cNvPr>
              <p:cNvSpPr/>
              <p:nvPr/>
            </p:nvSpPr>
            <p:spPr>
              <a:xfrm>
                <a:off x="793600" y="3025400"/>
                <a:ext cx="1943825" cy="1487900"/>
              </a:xfrm>
              <a:custGeom>
                <a:avLst/>
                <a:gdLst/>
                <a:ahLst/>
                <a:cxnLst/>
                <a:rect l="l" t="t" r="r" b="b"/>
                <a:pathLst>
                  <a:path w="77753" h="59516" fill="none" extrusionOk="0">
                    <a:moveTo>
                      <a:pt x="0" y="21430"/>
                    </a:moveTo>
                    <a:cubicBezTo>
                      <a:pt x="3313" y="17144"/>
                      <a:pt x="13314" y="19029"/>
                      <a:pt x="10852" y="33679"/>
                    </a:cubicBezTo>
                    <a:cubicBezTo>
                      <a:pt x="10152" y="37722"/>
                      <a:pt x="6748" y="51947"/>
                      <a:pt x="15958" y="55351"/>
                    </a:cubicBezTo>
                    <a:cubicBezTo>
                      <a:pt x="27478" y="59515"/>
                      <a:pt x="36354" y="46871"/>
                      <a:pt x="30791" y="39941"/>
                    </a:cubicBezTo>
                    <a:cubicBezTo>
                      <a:pt x="28967" y="37661"/>
                      <a:pt x="24074" y="39242"/>
                      <a:pt x="26049" y="44713"/>
                    </a:cubicBezTo>
                    <a:cubicBezTo>
                      <a:pt x="27235" y="48056"/>
                      <a:pt x="31156" y="50670"/>
                      <a:pt x="36445" y="50549"/>
                    </a:cubicBezTo>
                    <a:cubicBezTo>
                      <a:pt x="60913" y="49971"/>
                      <a:pt x="59941" y="7387"/>
                      <a:pt x="77752" y="1"/>
                    </a:cubicBezTo>
                  </a:path>
                </a:pathLst>
              </a:custGeom>
              <a:noFill/>
              <a:ln w="9525" cap="flat" cmpd="sng">
                <a:solidFill>
                  <a:srgbClr val="FF3838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594;p45">
              <a:extLst>
                <a:ext uri="{FF2B5EF4-FFF2-40B4-BE49-F238E27FC236}">
                  <a16:creationId xmlns:a16="http://schemas.microsoft.com/office/drawing/2014/main" id="{6E65E671-9D03-9BAB-A9D7-A0C0F79BF25A}"/>
                </a:ext>
              </a:extLst>
            </p:cNvPr>
            <p:cNvGrpSpPr/>
            <p:nvPr/>
          </p:nvGrpSpPr>
          <p:grpSpPr>
            <a:xfrm rot="10800000">
              <a:off x="5253250" y="-94925"/>
              <a:ext cx="3801800" cy="1706150"/>
              <a:chOff x="793600" y="2807150"/>
              <a:chExt cx="3801800" cy="1706150"/>
            </a:xfrm>
          </p:grpSpPr>
          <p:sp>
            <p:nvSpPr>
              <p:cNvPr id="37" name="Google Shape;595;p45">
                <a:extLst>
                  <a:ext uri="{FF2B5EF4-FFF2-40B4-BE49-F238E27FC236}">
                    <a16:creationId xmlns:a16="http://schemas.microsoft.com/office/drawing/2014/main" id="{BBB8DCCC-F6E5-ADCA-6585-866A3CA2D5C3}"/>
                  </a:ext>
                </a:extLst>
              </p:cNvPr>
              <p:cNvSpPr/>
              <p:nvPr/>
            </p:nvSpPr>
            <p:spPr>
              <a:xfrm>
                <a:off x="2737425" y="2807150"/>
                <a:ext cx="1857975" cy="1189250"/>
              </a:xfrm>
              <a:custGeom>
                <a:avLst/>
                <a:gdLst/>
                <a:ahLst/>
                <a:cxnLst/>
                <a:rect l="l" t="t" r="r" b="b"/>
                <a:pathLst>
                  <a:path w="74319" h="47570" fill="none" extrusionOk="0">
                    <a:moveTo>
                      <a:pt x="1" y="8816"/>
                    </a:moveTo>
                    <a:cubicBezTo>
                      <a:pt x="8542" y="6961"/>
                      <a:pt x="15715" y="15381"/>
                      <a:pt x="12372" y="23314"/>
                    </a:cubicBezTo>
                    <a:cubicBezTo>
                      <a:pt x="10761" y="27174"/>
                      <a:pt x="6840" y="26658"/>
                      <a:pt x="7630" y="21886"/>
                    </a:cubicBezTo>
                    <a:cubicBezTo>
                      <a:pt x="11308" y="1"/>
                      <a:pt x="72008" y="1247"/>
                      <a:pt x="62585" y="22220"/>
                    </a:cubicBezTo>
                    <a:cubicBezTo>
                      <a:pt x="58695" y="30852"/>
                      <a:pt x="56962" y="33436"/>
                      <a:pt x="58482" y="38482"/>
                    </a:cubicBezTo>
                    <a:cubicBezTo>
                      <a:pt x="60397" y="44926"/>
                      <a:pt x="68361" y="47570"/>
                      <a:pt x="74318" y="47570"/>
                    </a:cubicBez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596;p45">
                <a:extLst>
                  <a:ext uri="{FF2B5EF4-FFF2-40B4-BE49-F238E27FC236}">
                    <a16:creationId xmlns:a16="http://schemas.microsoft.com/office/drawing/2014/main" id="{1AEE08B5-A0BF-861B-5539-9070FE9C2740}"/>
                  </a:ext>
                </a:extLst>
              </p:cNvPr>
              <p:cNvSpPr/>
              <p:nvPr/>
            </p:nvSpPr>
            <p:spPr>
              <a:xfrm>
                <a:off x="793600" y="3025400"/>
                <a:ext cx="1943825" cy="1487900"/>
              </a:xfrm>
              <a:custGeom>
                <a:avLst/>
                <a:gdLst/>
                <a:ahLst/>
                <a:cxnLst/>
                <a:rect l="l" t="t" r="r" b="b"/>
                <a:pathLst>
                  <a:path w="77753" h="59516" fill="none" extrusionOk="0">
                    <a:moveTo>
                      <a:pt x="0" y="21430"/>
                    </a:moveTo>
                    <a:cubicBezTo>
                      <a:pt x="3313" y="17144"/>
                      <a:pt x="13314" y="19029"/>
                      <a:pt x="10852" y="33679"/>
                    </a:cubicBezTo>
                    <a:cubicBezTo>
                      <a:pt x="10152" y="37722"/>
                      <a:pt x="6748" y="51947"/>
                      <a:pt x="15958" y="55351"/>
                    </a:cubicBezTo>
                    <a:cubicBezTo>
                      <a:pt x="27478" y="59515"/>
                      <a:pt x="36354" y="46871"/>
                      <a:pt x="30791" y="39941"/>
                    </a:cubicBezTo>
                    <a:cubicBezTo>
                      <a:pt x="28967" y="37661"/>
                      <a:pt x="24074" y="39242"/>
                      <a:pt x="26049" y="44713"/>
                    </a:cubicBezTo>
                    <a:cubicBezTo>
                      <a:pt x="27235" y="48056"/>
                      <a:pt x="31156" y="50670"/>
                      <a:pt x="36445" y="50549"/>
                    </a:cubicBezTo>
                    <a:cubicBezTo>
                      <a:pt x="60913" y="49971"/>
                      <a:pt x="59941" y="7387"/>
                      <a:pt x="77752" y="1"/>
                    </a:cubicBez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CD261304-107D-E120-362B-C94EBB598485}"/>
              </a:ext>
            </a:extLst>
          </p:cNvPr>
          <p:cNvSpPr txBox="1"/>
          <p:nvPr/>
        </p:nvSpPr>
        <p:spPr>
          <a:xfrm>
            <a:off x="6535036" y="347852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AB379CE-ABBD-3D66-3C54-8D389023E35B}"/>
              </a:ext>
            </a:extLst>
          </p:cNvPr>
          <p:cNvSpPr txBox="1"/>
          <p:nvPr/>
        </p:nvSpPr>
        <p:spPr>
          <a:xfrm>
            <a:off x="6687436" y="363092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grpSp>
        <p:nvGrpSpPr>
          <p:cNvPr id="61" name="Google Shape;590;p45">
            <a:extLst>
              <a:ext uri="{FF2B5EF4-FFF2-40B4-BE49-F238E27FC236}">
                <a16:creationId xmlns:a16="http://schemas.microsoft.com/office/drawing/2014/main" id="{BDFB3E4D-6A38-73EA-B318-237D5D887EB5}"/>
              </a:ext>
            </a:extLst>
          </p:cNvPr>
          <p:cNvGrpSpPr/>
          <p:nvPr/>
        </p:nvGrpSpPr>
        <p:grpSpPr>
          <a:xfrm>
            <a:off x="4896860" y="3573775"/>
            <a:ext cx="4247140" cy="1581147"/>
            <a:chOff x="5253250" y="-94925"/>
            <a:chExt cx="3935150" cy="1722125"/>
          </a:xfrm>
        </p:grpSpPr>
        <p:grpSp>
          <p:nvGrpSpPr>
            <p:cNvPr id="55" name="Google Shape;591;p45">
              <a:extLst>
                <a:ext uri="{FF2B5EF4-FFF2-40B4-BE49-F238E27FC236}">
                  <a16:creationId xmlns:a16="http://schemas.microsoft.com/office/drawing/2014/main" id="{D2616FBC-AC2D-357B-3F82-530D7DA5B892}"/>
                </a:ext>
              </a:extLst>
            </p:cNvPr>
            <p:cNvGrpSpPr/>
            <p:nvPr/>
          </p:nvGrpSpPr>
          <p:grpSpPr>
            <a:xfrm rot="10800000">
              <a:off x="5386600" y="-78950"/>
              <a:ext cx="3801800" cy="1706150"/>
              <a:chOff x="793600" y="2807150"/>
              <a:chExt cx="3801800" cy="1706150"/>
            </a:xfrm>
          </p:grpSpPr>
          <p:sp>
            <p:nvSpPr>
              <p:cNvPr id="59" name="Google Shape;592;p45">
                <a:extLst>
                  <a:ext uri="{FF2B5EF4-FFF2-40B4-BE49-F238E27FC236}">
                    <a16:creationId xmlns:a16="http://schemas.microsoft.com/office/drawing/2014/main" id="{EBF866F6-FD5B-51AE-179E-69F79CA51227}"/>
                  </a:ext>
                </a:extLst>
              </p:cNvPr>
              <p:cNvSpPr/>
              <p:nvPr/>
            </p:nvSpPr>
            <p:spPr>
              <a:xfrm>
                <a:off x="2737425" y="2807150"/>
                <a:ext cx="1857975" cy="1189250"/>
              </a:xfrm>
              <a:custGeom>
                <a:avLst/>
                <a:gdLst/>
                <a:ahLst/>
                <a:cxnLst/>
                <a:rect l="l" t="t" r="r" b="b"/>
                <a:pathLst>
                  <a:path w="74319" h="47570" fill="none" extrusionOk="0">
                    <a:moveTo>
                      <a:pt x="1" y="8816"/>
                    </a:moveTo>
                    <a:cubicBezTo>
                      <a:pt x="8542" y="6961"/>
                      <a:pt x="15715" y="15381"/>
                      <a:pt x="12372" y="23314"/>
                    </a:cubicBezTo>
                    <a:cubicBezTo>
                      <a:pt x="10761" y="27174"/>
                      <a:pt x="6840" y="26658"/>
                      <a:pt x="7630" y="21886"/>
                    </a:cubicBezTo>
                    <a:cubicBezTo>
                      <a:pt x="11308" y="1"/>
                      <a:pt x="72008" y="1247"/>
                      <a:pt x="62585" y="22220"/>
                    </a:cubicBezTo>
                    <a:cubicBezTo>
                      <a:pt x="58695" y="30852"/>
                      <a:pt x="56962" y="33436"/>
                      <a:pt x="58482" y="38482"/>
                    </a:cubicBezTo>
                    <a:cubicBezTo>
                      <a:pt x="60397" y="44926"/>
                      <a:pt x="68361" y="47570"/>
                      <a:pt x="74318" y="47570"/>
                    </a:cubicBezTo>
                  </a:path>
                </a:pathLst>
              </a:custGeom>
              <a:noFill/>
              <a:ln w="9525" cap="flat" cmpd="sng">
                <a:solidFill>
                  <a:srgbClr val="FF3838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593;p45">
                <a:extLst>
                  <a:ext uri="{FF2B5EF4-FFF2-40B4-BE49-F238E27FC236}">
                    <a16:creationId xmlns:a16="http://schemas.microsoft.com/office/drawing/2014/main" id="{C00B3122-7742-27CB-AB28-A168905CA7AD}"/>
                  </a:ext>
                </a:extLst>
              </p:cNvPr>
              <p:cNvSpPr/>
              <p:nvPr/>
            </p:nvSpPr>
            <p:spPr>
              <a:xfrm>
                <a:off x="793600" y="3025400"/>
                <a:ext cx="1943825" cy="1487900"/>
              </a:xfrm>
              <a:custGeom>
                <a:avLst/>
                <a:gdLst/>
                <a:ahLst/>
                <a:cxnLst/>
                <a:rect l="l" t="t" r="r" b="b"/>
                <a:pathLst>
                  <a:path w="77753" h="59516" fill="none" extrusionOk="0">
                    <a:moveTo>
                      <a:pt x="0" y="21430"/>
                    </a:moveTo>
                    <a:cubicBezTo>
                      <a:pt x="3313" y="17144"/>
                      <a:pt x="13314" y="19029"/>
                      <a:pt x="10852" y="33679"/>
                    </a:cubicBezTo>
                    <a:cubicBezTo>
                      <a:pt x="10152" y="37722"/>
                      <a:pt x="6748" y="51947"/>
                      <a:pt x="15958" y="55351"/>
                    </a:cubicBezTo>
                    <a:cubicBezTo>
                      <a:pt x="27478" y="59515"/>
                      <a:pt x="36354" y="46871"/>
                      <a:pt x="30791" y="39941"/>
                    </a:cubicBezTo>
                    <a:cubicBezTo>
                      <a:pt x="28967" y="37661"/>
                      <a:pt x="24074" y="39242"/>
                      <a:pt x="26049" y="44713"/>
                    </a:cubicBezTo>
                    <a:cubicBezTo>
                      <a:pt x="27235" y="48056"/>
                      <a:pt x="31156" y="50670"/>
                      <a:pt x="36445" y="50549"/>
                    </a:cubicBezTo>
                    <a:cubicBezTo>
                      <a:pt x="60913" y="49971"/>
                      <a:pt x="59941" y="7387"/>
                      <a:pt x="77752" y="1"/>
                    </a:cubicBezTo>
                  </a:path>
                </a:pathLst>
              </a:custGeom>
              <a:noFill/>
              <a:ln w="9525" cap="flat" cmpd="sng">
                <a:solidFill>
                  <a:srgbClr val="FF3838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594;p45">
              <a:extLst>
                <a:ext uri="{FF2B5EF4-FFF2-40B4-BE49-F238E27FC236}">
                  <a16:creationId xmlns:a16="http://schemas.microsoft.com/office/drawing/2014/main" id="{123979F3-37B3-728E-2FAB-189C2A44CE6C}"/>
                </a:ext>
              </a:extLst>
            </p:cNvPr>
            <p:cNvGrpSpPr/>
            <p:nvPr/>
          </p:nvGrpSpPr>
          <p:grpSpPr>
            <a:xfrm rot="10800000">
              <a:off x="5253250" y="-94925"/>
              <a:ext cx="3801800" cy="1706150"/>
              <a:chOff x="793600" y="2807150"/>
              <a:chExt cx="3801800" cy="1706150"/>
            </a:xfrm>
          </p:grpSpPr>
          <p:sp>
            <p:nvSpPr>
              <p:cNvPr id="57" name="Google Shape;595;p45">
                <a:extLst>
                  <a:ext uri="{FF2B5EF4-FFF2-40B4-BE49-F238E27FC236}">
                    <a16:creationId xmlns:a16="http://schemas.microsoft.com/office/drawing/2014/main" id="{87C4B3A0-1B02-3906-4A5C-F414AD748CCE}"/>
                  </a:ext>
                </a:extLst>
              </p:cNvPr>
              <p:cNvSpPr/>
              <p:nvPr/>
            </p:nvSpPr>
            <p:spPr>
              <a:xfrm>
                <a:off x="2737425" y="2807150"/>
                <a:ext cx="1857975" cy="1189250"/>
              </a:xfrm>
              <a:custGeom>
                <a:avLst/>
                <a:gdLst/>
                <a:ahLst/>
                <a:cxnLst/>
                <a:rect l="l" t="t" r="r" b="b"/>
                <a:pathLst>
                  <a:path w="74319" h="47570" fill="none" extrusionOk="0">
                    <a:moveTo>
                      <a:pt x="1" y="8816"/>
                    </a:moveTo>
                    <a:cubicBezTo>
                      <a:pt x="8542" y="6961"/>
                      <a:pt x="15715" y="15381"/>
                      <a:pt x="12372" y="23314"/>
                    </a:cubicBezTo>
                    <a:cubicBezTo>
                      <a:pt x="10761" y="27174"/>
                      <a:pt x="6840" y="26658"/>
                      <a:pt x="7630" y="21886"/>
                    </a:cubicBezTo>
                    <a:cubicBezTo>
                      <a:pt x="11308" y="1"/>
                      <a:pt x="72008" y="1247"/>
                      <a:pt x="62585" y="22220"/>
                    </a:cubicBezTo>
                    <a:cubicBezTo>
                      <a:pt x="58695" y="30852"/>
                      <a:pt x="56962" y="33436"/>
                      <a:pt x="58482" y="38482"/>
                    </a:cubicBezTo>
                    <a:cubicBezTo>
                      <a:pt x="60397" y="44926"/>
                      <a:pt x="68361" y="47570"/>
                      <a:pt x="74318" y="47570"/>
                    </a:cubicBez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96;p45">
                <a:extLst>
                  <a:ext uri="{FF2B5EF4-FFF2-40B4-BE49-F238E27FC236}">
                    <a16:creationId xmlns:a16="http://schemas.microsoft.com/office/drawing/2014/main" id="{ACFB8702-BAFC-831C-6420-99EC3498D589}"/>
                  </a:ext>
                </a:extLst>
              </p:cNvPr>
              <p:cNvSpPr/>
              <p:nvPr/>
            </p:nvSpPr>
            <p:spPr>
              <a:xfrm>
                <a:off x="793600" y="3025400"/>
                <a:ext cx="1943825" cy="1487900"/>
              </a:xfrm>
              <a:custGeom>
                <a:avLst/>
                <a:gdLst/>
                <a:ahLst/>
                <a:cxnLst/>
                <a:rect l="l" t="t" r="r" b="b"/>
                <a:pathLst>
                  <a:path w="77753" h="59516" fill="none" extrusionOk="0">
                    <a:moveTo>
                      <a:pt x="0" y="21430"/>
                    </a:moveTo>
                    <a:cubicBezTo>
                      <a:pt x="3313" y="17144"/>
                      <a:pt x="13314" y="19029"/>
                      <a:pt x="10852" y="33679"/>
                    </a:cubicBezTo>
                    <a:cubicBezTo>
                      <a:pt x="10152" y="37722"/>
                      <a:pt x="6748" y="51947"/>
                      <a:pt x="15958" y="55351"/>
                    </a:cubicBezTo>
                    <a:cubicBezTo>
                      <a:pt x="27478" y="59515"/>
                      <a:pt x="36354" y="46871"/>
                      <a:pt x="30791" y="39941"/>
                    </a:cubicBezTo>
                    <a:cubicBezTo>
                      <a:pt x="28967" y="37661"/>
                      <a:pt x="24074" y="39242"/>
                      <a:pt x="26049" y="44713"/>
                    </a:cubicBezTo>
                    <a:cubicBezTo>
                      <a:pt x="27235" y="48056"/>
                      <a:pt x="31156" y="50670"/>
                      <a:pt x="36445" y="50549"/>
                    </a:cubicBezTo>
                    <a:cubicBezTo>
                      <a:pt x="60913" y="49971"/>
                      <a:pt x="59941" y="7387"/>
                      <a:pt x="77752" y="1"/>
                    </a:cubicBez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7310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2" name="Google Shape;572;p45"/>
          <p:cNvGrpSpPr/>
          <p:nvPr/>
        </p:nvGrpSpPr>
        <p:grpSpPr>
          <a:xfrm flipH="1">
            <a:off x="3500378" y="-1415325"/>
            <a:ext cx="6479637" cy="3370116"/>
            <a:chOff x="-493675" y="-1171450"/>
            <a:chExt cx="8444725" cy="4392175"/>
          </a:xfrm>
        </p:grpSpPr>
        <p:sp>
          <p:nvSpPr>
            <p:cNvPr id="573" name="Google Shape;573;p45"/>
            <p:cNvSpPr/>
            <p:nvPr/>
          </p:nvSpPr>
          <p:spPr>
            <a:xfrm>
              <a:off x="-240808" y="1200942"/>
              <a:ext cx="5370950" cy="1713575"/>
            </a:xfrm>
            <a:custGeom>
              <a:avLst/>
              <a:gdLst/>
              <a:ahLst/>
              <a:cxnLst/>
              <a:rect l="l" t="t" r="r" b="b"/>
              <a:pathLst>
                <a:path w="214838" h="68543" fill="none" extrusionOk="0">
                  <a:moveTo>
                    <a:pt x="22767" y="42767"/>
                  </a:moveTo>
                  <a:cubicBezTo>
                    <a:pt x="22767" y="42767"/>
                    <a:pt x="53467" y="62798"/>
                    <a:pt x="84288" y="65716"/>
                  </a:cubicBezTo>
                  <a:cubicBezTo>
                    <a:pt x="115109" y="68543"/>
                    <a:pt x="163955" y="51369"/>
                    <a:pt x="189396" y="48999"/>
                  </a:cubicBezTo>
                  <a:cubicBezTo>
                    <a:pt x="214837" y="46597"/>
                    <a:pt x="212649" y="19667"/>
                    <a:pt x="165566" y="22402"/>
                  </a:cubicBezTo>
                  <a:cubicBezTo>
                    <a:pt x="118513" y="25077"/>
                    <a:pt x="79242" y="1"/>
                    <a:pt x="44287" y="2372"/>
                  </a:cubicBezTo>
                  <a:cubicBezTo>
                    <a:pt x="23162" y="3740"/>
                    <a:pt x="0" y="23983"/>
                    <a:pt x="22767" y="4276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5"/>
            <p:cNvSpPr/>
            <p:nvPr/>
          </p:nvSpPr>
          <p:spPr>
            <a:xfrm>
              <a:off x="-493675" y="-1171450"/>
              <a:ext cx="8444725" cy="4392175"/>
            </a:xfrm>
            <a:custGeom>
              <a:avLst/>
              <a:gdLst/>
              <a:ahLst/>
              <a:cxnLst/>
              <a:rect l="l" t="t" r="r" b="b"/>
              <a:pathLst>
                <a:path w="337789" h="175687" fill="none" extrusionOk="0">
                  <a:moveTo>
                    <a:pt x="21339" y="124014"/>
                  </a:moveTo>
                  <a:cubicBezTo>
                    <a:pt x="37266" y="161249"/>
                    <a:pt x="72890" y="175687"/>
                    <a:pt x="121189" y="173924"/>
                  </a:cubicBezTo>
                  <a:cubicBezTo>
                    <a:pt x="169487" y="172191"/>
                    <a:pt x="186722" y="118786"/>
                    <a:pt x="210066" y="105990"/>
                  </a:cubicBezTo>
                  <a:cubicBezTo>
                    <a:pt x="233349" y="93193"/>
                    <a:pt x="262863" y="118330"/>
                    <a:pt x="288639" y="115047"/>
                  </a:cubicBezTo>
                  <a:cubicBezTo>
                    <a:pt x="323837" y="110610"/>
                    <a:pt x="337788" y="68299"/>
                    <a:pt x="314232" y="52645"/>
                  </a:cubicBezTo>
                  <a:cubicBezTo>
                    <a:pt x="272620" y="25077"/>
                    <a:pt x="177390" y="0"/>
                    <a:pt x="88544" y="17052"/>
                  </a:cubicBezTo>
                  <a:cubicBezTo>
                    <a:pt x="27144" y="28815"/>
                    <a:pt x="1" y="74196"/>
                    <a:pt x="21339" y="124014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5" name="Google Shape;575;p45"/>
          <p:cNvSpPr/>
          <p:nvPr/>
        </p:nvSpPr>
        <p:spPr>
          <a:xfrm>
            <a:off x="6516225" y="-133125"/>
            <a:ext cx="2178205" cy="2154676"/>
          </a:xfrm>
          <a:custGeom>
            <a:avLst/>
            <a:gdLst/>
            <a:ahLst/>
            <a:cxnLst/>
            <a:rect l="l" t="t" r="r" b="b"/>
            <a:pathLst>
              <a:path w="36567" h="36172" fill="none" extrusionOk="0">
                <a:moveTo>
                  <a:pt x="10822" y="9362"/>
                </a:moveTo>
                <a:cubicBezTo>
                  <a:pt x="9059" y="16019"/>
                  <a:pt x="7965" y="30791"/>
                  <a:pt x="13709" y="34195"/>
                </a:cubicBezTo>
                <a:cubicBezTo>
                  <a:pt x="17022" y="36171"/>
                  <a:pt x="22950" y="35381"/>
                  <a:pt x="26567" y="25381"/>
                </a:cubicBezTo>
                <a:cubicBezTo>
                  <a:pt x="31673" y="11247"/>
                  <a:pt x="22615" y="7204"/>
                  <a:pt x="18421" y="9058"/>
                </a:cubicBezTo>
                <a:cubicBezTo>
                  <a:pt x="12433" y="11703"/>
                  <a:pt x="13071" y="24986"/>
                  <a:pt x="19120" y="26657"/>
                </a:cubicBezTo>
                <a:cubicBezTo>
                  <a:pt x="21764" y="27356"/>
                  <a:pt x="24621" y="25593"/>
                  <a:pt x="25837" y="23162"/>
                </a:cubicBezTo>
                <a:cubicBezTo>
                  <a:pt x="27691" y="19393"/>
                  <a:pt x="25807" y="14226"/>
                  <a:pt x="21916" y="12706"/>
                </a:cubicBezTo>
                <a:cubicBezTo>
                  <a:pt x="18056" y="11186"/>
                  <a:pt x="13041" y="13891"/>
                  <a:pt x="12311" y="17995"/>
                </a:cubicBezTo>
                <a:cubicBezTo>
                  <a:pt x="11612" y="22128"/>
                  <a:pt x="15655" y="26384"/>
                  <a:pt x="19788" y="25685"/>
                </a:cubicBezTo>
                <a:cubicBezTo>
                  <a:pt x="28877" y="24256"/>
                  <a:pt x="28451" y="7690"/>
                  <a:pt x="19059" y="6475"/>
                </a:cubicBezTo>
                <a:cubicBezTo>
                  <a:pt x="13527" y="5745"/>
                  <a:pt x="9332" y="11551"/>
                  <a:pt x="11764" y="16627"/>
                </a:cubicBezTo>
                <a:cubicBezTo>
                  <a:pt x="13709" y="20609"/>
                  <a:pt x="19667" y="21794"/>
                  <a:pt x="23102" y="18937"/>
                </a:cubicBezTo>
                <a:cubicBezTo>
                  <a:pt x="26506" y="16110"/>
                  <a:pt x="26627" y="10274"/>
                  <a:pt x="23466" y="7143"/>
                </a:cubicBezTo>
                <a:cubicBezTo>
                  <a:pt x="20336" y="4043"/>
                  <a:pt x="14652" y="4195"/>
                  <a:pt x="11460" y="7265"/>
                </a:cubicBezTo>
                <a:cubicBezTo>
                  <a:pt x="8268" y="10335"/>
                  <a:pt x="7934" y="15806"/>
                  <a:pt x="10487" y="19423"/>
                </a:cubicBezTo>
                <a:cubicBezTo>
                  <a:pt x="15016" y="25806"/>
                  <a:pt x="24743" y="24256"/>
                  <a:pt x="25898" y="18299"/>
                </a:cubicBezTo>
                <a:cubicBezTo>
                  <a:pt x="27114" y="12067"/>
                  <a:pt x="16141" y="3283"/>
                  <a:pt x="9758" y="7204"/>
                </a:cubicBezTo>
                <a:cubicBezTo>
                  <a:pt x="122" y="13071"/>
                  <a:pt x="12007" y="30548"/>
                  <a:pt x="24044" y="24286"/>
                </a:cubicBezTo>
                <a:cubicBezTo>
                  <a:pt x="28482" y="21976"/>
                  <a:pt x="30427" y="16536"/>
                  <a:pt x="28117" y="12098"/>
                </a:cubicBezTo>
                <a:cubicBezTo>
                  <a:pt x="24165" y="4529"/>
                  <a:pt x="12493" y="7295"/>
                  <a:pt x="12463" y="15928"/>
                </a:cubicBezTo>
                <a:cubicBezTo>
                  <a:pt x="12433" y="23831"/>
                  <a:pt x="22706" y="27052"/>
                  <a:pt x="25685" y="21551"/>
                </a:cubicBezTo>
                <a:cubicBezTo>
                  <a:pt x="27995" y="17235"/>
                  <a:pt x="22676" y="7812"/>
                  <a:pt x="16536" y="8177"/>
                </a:cubicBezTo>
                <a:cubicBezTo>
                  <a:pt x="7630" y="8754"/>
                  <a:pt x="7296" y="24408"/>
                  <a:pt x="18117" y="26718"/>
                </a:cubicBezTo>
                <a:cubicBezTo>
                  <a:pt x="22919" y="27752"/>
                  <a:pt x="28238" y="24925"/>
                  <a:pt x="30062" y="20365"/>
                </a:cubicBezTo>
                <a:cubicBezTo>
                  <a:pt x="31886" y="15806"/>
                  <a:pt x="30001" y="10122"/>
                  <a:pt x="25837" y="7539"/>
                </a:cubicBezTo>
                <a:cubicBezTo>
                  <a:pt x="20275" y="4104"/>
                  <a:pt x="14773" y="7812"/>
                  <a:pt x="15503" y="12128"/>
                </a:cubicBezTo>
                <a:cubicBezTo>
                  <a:pt x="16445" y="17873"/>
                  <a:pt x="27083" y="18633"/>
                  <a:pt x="30852" y="12615"/>
                </a:cubicBezTo>
                <a:cubicBezTo>
                  <a:pt x="32555" y="9879"/>
                  <a:pt x="32190" y="5836"/>
                  <a:pt x="29576" y="3891"/>
                </a:cubicBezTo>
                <a:cubicBezTo>
                  <a:pt x="26992" y="1946"/>
                  <a:pt x="22524" y="3131"/>
                  <a:pt x="21673" y="6232"/>
                </a:cubicBezTo>
                <a:cubicBezTo>
                  <a:pt x="22494" y="6505"/>
                  <a:pt x="23466" y="6232"/>
                  <a:pt x="24409" y="5776"/>
                </a:cubicBezTo>
                <a:cubicBezTo>
                  <a:pt x="25928" y="5016"/>
                  <a:pt x="25260" y="2736"/>
                  <a:pt x="23588" y="2979"/>
                </a:cubicBezTo>
                <a:cubicBezTo>
                  <a:pt x="18573" y="3587"/>
                  <a:pt x="14348" y="7508"/>
                  <a:pt x="13679" y="12827"/>
                </a:cubicBezTo>
                <a:cubicBezTo>
                  <a:pt x="12828" y="19362"/>
                  <a:pt x="18117" y="23223"/>
                  <a:pt x="22190" y="21399"/>
                </a:cubicBezTo>
                <a:cubicBezTo>
                  <a:pt x="26992" y="19271"/>
                  <a:pt x="26020" y="11520"/>
                  <a:pt x="19910" y="10608"/>
                </a:cubicBezTo>
                <a:cubicBezTo>
                  <a:pt x="15442" y="9970"/>
                  <a:pt x="11278" y="14499"/>
                  <a:pt x="11764" y="18937"/>
                </a:cubicBezTo>
                <a:cubicBezTo>
                  <a:pt x="12250" y="23375"/>
                  <a:pt x="16749" y="26840"/>
                  <a:pt x="21187" y="26718"/>
                </a:cubicBezTo>
                <a:cubicBezTo>
                  <a:pt x="30731" y="26505"/>
                  <a:pt x="34409" y="14408"/>
                  <a:pt x="27053" y="9058"/>
                </a:cubicBezTo>
                <a:cubicBezTo>
                  <a:pt x="20214" y="4073"/>
                  <a:pt x="10518" y="10244"/>
                  <a:pt x="12706" y="18451"/>
                </a:cubicBezTo>
                <a:cubicBezTo>
                  <a:pt x="14773" y="26141"/>
                  <a:pt x="25229" y="26718"/>
                  <a:pt x="27995" y="19758"/>
                </a:cubicBezTo>
                <a:cubicBezTo>
                  <a:pt x="30944" y="12402"/>
                  <a:pt x="21977" y="3800"/>
                  <a:pt x="11490" y="9089"/>
                </a:cubicBezTo>
                <a:cubicBezTo>
                  <a:pt x="1" y="14894"/>
                  <a:pt x="5229" y="27569"/>
                  <a:pt x="14074" y="28359"/>
                </a:cubicBezTo>
                <a:cubicBezTo>
                  <a:pt x="25442" y="29332"/>
                  <a:pt x="31369" y="13283"/>
                  <a:pt x="23132" y="8937"/>
                </a:cubicBezTo>
                <a:cubicBezTo>
                  <a:pt x="20244" y="7447"/>
                  <a:pt x="16475" y="8481"/>
                  <a:pt x="14348" y="10912"/>
                </a:cubicBezTo>
                <a:cubicBezTo>
                  <a:pt x="11095" y="14590"/>
                  <a:pt x="11734" y="20943"/>
                  <a:pt x="15503" y="24165"/>
                </a:cubicBezTo>
                <a:cubicBezTo>
                  <a:pt x="23466" y="31095"/>
                  <a:pt x="36567" y="22736"/>
                  <a:pt x="33284" y="10882"/>
                </a:cubicBezTo>
                <a:cubicBezTo>
                  <a:pt x="31552" y="4833"/>
                  <a:pt x="26202" y="1155"/>
                  <a:pt x="18785" y="4165"/>
                </a:cubicBezTo>
                <a:cubicBezTo>
                  <a:pt x="9211" y="8025"/>
                  <a:pt x="8664" y="17539"/>
                  <a:pt x="14044" y="20730"/>
                </a:cubicBezTo>
                <a:cubicBezTo>
                  <a:pt x="18846" y="23557"/>
                  <a:pt x="24378" y="18025"/>
                  <a:pt x="21977" y="15016"/>
                </a:cubicBezTo>
                <a:cubicBezTo>
                  <a:pt x="21035" y="13800"/>
                  <a:pt x="17418" y="13131"/>
                  <a:pt x="16293" y="19575"/>
                </a:cubicBezTo>
                <a:cubicBezTo>
                  <a:pt x="26931" y="7660"/>
                  <a:pt x="28664" y="10153"/>
                  <a:pt x="16293" y="19575"/>
                </a:cubicBezTo>
                <a:cubicBezTo>
                  <a:pt x="17053" y="18906"/>
                  <a:pt x="17722" y="17873"/>
                  <a:pt x="18390" y="16779"/>
                </a:cubicBezTo>
                <a:cubicBezTo>
                  <a:pt x="18937" y="15776"/>
                  <a:pt x="17509" y="14894"/>
                  <a:pt x="16901" y="15867"/>
                </a:cubicBezTo>
                <a:cubicBezTo>
                  <a:pt x="15746" y="17721"/>
                  <a:pt x="15199" y="19879"/>
                  <a:pt x="15411" y="22037"/>
                </a:cubicBezTo>
                <a:cubicBezTo>
                  <a:pt x="31096" y="13770"/>
                  <a:pt x="13831" y="0"/>
                  <a:pt x="10366" y="19271"/>
                </a:cubicBezTo>
                <a:cubicBezTo>
                  <a:pt x="10731" y="17083"/>
                  <a:pt x="10214" y="14742"/>
                  <a:pt x="9059" y="12827"/>
                </a:cubicBezTo>
                <a:cubicBezTo>
                  <a:pt x="6718" y="8785"/>
                  <a:pt x="366" y="10791"/>
                  <a:pt x="913" y="15441"/>
                </a:cubicBezTo>
                <a:cubicBezTo>
                  <a:pt x="1369" y="19210"/>
                  <a:pt x="5958" y="19758"/>
                  <a:pt x="8512" y="16809"/>
                </a:cubicBezTo>
                <a:cubicBezTo>
                  <a:pt x="10062" y="14985"/>
                  <a:pt x="10579" y="12463"/>
                  <a:pt x="11126" y="10153"/>
                </a:cubicBezTo>
                <a:cubicBezTo>
                  <a:pt x="10548" y="9788"/>
                  <a:pt x="10548" y="9788"/>
                  <a:pt x="9940" y="9393"/>
                </a:cubicBezTo>
                <a:cubicBezTo>
                  <a:pt x="6688" y="11976"/>
                  <a:pt x="4925" y="16353"/>
                  <a:pt x="5533" y="20487"/>
                </a:cubicBezTo>
                <a:cubicBezTo>
                  <a:pt x="9059" y="22037"/>
                  <a:pt x="13740" y="19119"/>
                  <a:pt x="13892" y="15259"/>
                </a:cubicBezTo>
                <a:cubicBezTo>
                  <a:pt x="16718" y="16353"/>
                  <a:pt x="20244" y="14408"/>
                  <a:pt x="21065" y="11490"/>
                </a:cubicBezTo>
                <a:cubicBezTo>
                  <a:pt x="21916" y="8572"/>
                  <a:pt x="20214" y="5228"/>
                  <a:pt x="17418" y="3921"/>
                </a:cubicBezTo>
                <a:cubicBezTo>
                  <a:pt x="12645" y="1642"/>
                  <a:pt x="6445" y="5289"/>
                  <a:pt x="6232" y="10305"/>
                </a:cubicBezTo>
                <a:cubicBezTo>
                  <a:pt x="5989" y="15472"/>
                  <a:pt x="12098" y="17387"/>
                  <a:pt x="14165" y="13739"/>
                </a:cubicBezTo>
                <a:cubicBezTo>
                  <a:pt x="15047" y="12128"/>
                  <a:pt x="14530" y="10092"/>
                  <a:pt x="12919" y="9241"/>
                </a:cubicBezTo>
                <a:cubicBezTo>
                  <a:pt x="10275" y="7903"/>
                  <a:pt x="7630" y="10912"/>
                  <a:pt x="7904" y="13648"/>
                </a:cubicBezTo>
                <a:cubicBezTo>
                  <a:pt x="8268" y="17569"/>
                  <a:pt x="14165" y="22706"/>
                  <a:pt x="17418" y="23192"/>
                </a:cubicBezTo>
                <a:cubicBezTo>
                  <a:pt x="19910" y="23557"/>
                  <a:pt x="22828" y="21855"/>
                  <a:pt x="22402" y="19119"/>
                </a:cubicBezTo>
                <a:cubicBezTo>
                  <a:pt x="22220" y="17843"/>
                  <a:pt x="21278" y="16779"/>
                  <a:pt x="20092" y="16262"/>
                </a:cubicBezTo>
                <a:cubicBezTo>
                  <a:pt x="15533" y="14347"/>
                  <a:pt x="10031" y="20183"/>
                  <a:pt x="10062" y="25016"/>
                </a:cubicBezTo>
                <a:cubicBezTo>
                  <a:pt x="10123" y="31156"/>
                  <a:pt x="17326" y="32584"/>
                  <a:pt x="19636" y="28025"/>
                </a:cubicBezTo>
                <a:cubicBezTo>
                  <a:pt x="22250" y="22888"/>
                  <a:pt x="15594" y="17995"/>
                  <a:pt x="12007" y="21520"/>
                </a:cubicBezTo>
                <a:cubicBezTo>
                  <a:pt x="10335" y="23162"/>
                  <a:pt x="10731" y="26505"/>
                  <a:pt x="12919" y="27356"/>
                </a:cubicBezTo>
                <a:cubicBezTo>
                  <a:pt x="14925" y="27660"/>
                  <a:pt x="16718" y="25229"/>
                  <a:pt x="15989" y="23344"/>
                </a:cubicBezTo>
                <a:cubicBezTo>
                  <a:pt x="15259" y="21429"/>
                  <a:pt x="12554" y="20730"/>
                  <a:pt x="10883" y="21855"/>
                </a:cubicBezTo>
                <a:cubicBezTo>
                  <a:pt x="9211" y="23010"/>
                  <a:pt x="8816" y="25533"/>
                  <a:pt x="9819" y="27296"/>
                </a:cubicBezTo>
                <a:cubicBezTo>
                  <a:pt x="11916" y="30761"/>
                  <a:pt x="17630" y="30214"/>
                  <a:pt x="19515" y="25502"/>
                </a:cubicBezTo>
              </a:path>
            </a:pathLst>
          </a:custGeom>
          <a:noFill/>
          <a:ln w="9875" cap="flat" cmpd="sng">
            <a:solidFill>
              <a:schemeClr val="lt1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45"/>
          <p:cNvSpPr/>
          <p:nvPr/>
        </p:nvSpPr>
        <p:spPr>
          <a:xfrm>
            <a:off x="6732578" y="-111731"/>
            <a:ext cx="2041901" cy="2019844"/>
          </a:xfrm>
          <a:custGeom>
            <a:avLst/>
            <a:gdLst/>
            <a:ahLst/>
            <a:cxnLst/>
            <a:rect l="l" t="t" r="r" b="b"/>
            <a:pathLst>
              <a:path w="36567" h="36172" fill="none" extrusionOk="0">
                <a:moveTo>
                  <a:pt x="10822" y="9362"/>
                </a:moveTo>
                <a:cubicBezTo>
                  <a:pt x="9059" y="16019"/>
                  <a:pt x="7965" y="30791"/>
                  <a:pt x="13709" y="34195"/>
                </a:cubicBezTo>
                <a:cubicBezTo>
                  <a:pt x="17022" y="36171"/>
                  <a:pt x="22950" y="35381"/>
                  <a:pt x="26567" y="25381"/>
                </a:cubicBezTo>
                <a:cubicBezTo>
                  <a:pt x="31673" y="11247"/>
                  <a:pt x="22615" y="7204"/>
                  <a:pt x="18421" y="9058"/>
                </a:cubicBezTo>
                <a:cubicBezTo>
                  <a:pt x="12433" y="11703"/>
                  <a:pt x="13071" y="24986"/>
                  <a:pt x="19120" y="26657"/>
                </a:cubicBezTo>
                <a:cubicBezTo>
                  <a:pt x="21764" y="27356"/>
                  <a:pt x="24621" y="25593"/>
                  <a:pt x="25837" y="23162"/>
                </a:cubicBezTo>
                <a:cubicBezTo>
                  <a:pt x="27691" y="19393"/>
                  <a:pt x="25807" y="14226"/>
                  <a:pt x="21916" y="12706"/>
                </a:cubicBezTo>
                <a:cubicBezTo>
                  <a:pt x="18056" y="11186"/>
                  <a:pt x="13041" y="13891"/>
                  <a:pt x="12311" y="17995"/>
                </a:cubicBezTo>
                <a:cubicBezTo>
                  <a:pt x="11612" y="22128"/>
                  <a:pt x="15655" y="26384"/>
                  <a:pt x="19788" y="25685"/>
                </a:cubicBezTo>
                <a:cubicBezTo>
                  <a:pt x="28877" y="24256"/>
                  <a:pt x="28451" y="7690"/>
                  <a:pt x="19059" y="6475"/>
                </a:cubicBezTo>
                <a:cubicBezTo>
                  <a:pt x="13527" y="5745"/>
                  <a:pt x="9332" y="11551"/>
                  <a:pt x="11764" y="16627"/>
                </a:cubicBezTo>
                <a:cubicBezTo>
                  <a:pt x="13709" y="20609"/>
                  <a:pt x="19667" y="21794"/>
                  <a:pt x="23102" y="18937"/>
                </a:cubicBezTo>
                <a:cubicBezTo>
                  <a:pt x="26506" y="16110"/>
                  <a:pt x="26627" y="10274"/>
                  <a:pt x="23466" y="7143"/>
                </a:cubicBezTo>
                <a:cubicBezTo>
                  <a:pt x="20336" y="4043"/>
                  <a:pt x="14652" y="4195"/>
                  <a:pt x="11460" y="7265"/>
                </a:cubicBezTo>
                <a:cubicBezTo>
                  <a:pt x="8268" y="10335"/>
                  <a:pt x="7934" y="15806"/>
                  <a:pt x="10487" y="19423"/>
                </a:cubicBezTo>
                <a:cubicBezTo>
                  <a:pt x="15016" y="25806"/>
                  <a:pt x="24743" y="24256"/>
                  <a:pt x="25898" y="18299"/>
                </a:cubicBezTo>
                <a:cubicBezTo>
                  <a:pt x="27114" y="12067"/>
                  <a:pt x="16141" y="3283"/>
                  <a:pt x="9758" y="7204"/>
                </a:cubicBezTo>
                <a:cubicBezTo>
                  <a:pt x="122" y="13071"/>
                  <a:pt x="12007" y="30548"/>
                  <a:pt x="24044" y="24286"/>
                </a:cubicBezTo>
                <a:cubicBezTo>
                  <a:pt x="28482" y="21976"/>
                  <a:pt x="30427" y="16536"/>
                  <a:pt x="28117" y="12098"/>
                </a:cubicBezTo>
                <a:cubicBezTo>
                  <a:pt x="24165" y="4529"/>
                  <a:pt x="12493" y="7295"/>
                  <a:pt x="12463" y="15928"/>
                </a:cubicBezTo>
                <a:cubicBezTo>
                  <a:pt x="12433" y="23831"/>
                  <a:pt x="22706" y="27052"/>
                  <a:pt x="25685" y="21551"/>
                </a:cubicBezTo>
                <a:cubicBezTo>
                  <a:pt x="27995" y="17235"/>
                  <a:pt x="22676" y="7812"/>
                  <a:pt x="16536" y="8177"/>
                </a:cubicBezTo>
                <a:cubicBezTo>
                  <a:pt x="7630" y="8754"/>
                  <a:pt x="7296" y="24408"/>
                  <a:pt x="18117" y="26718"/>
                </a:cubicBezTo>
                <a:cubicBezTo>
                  <a:pt x="22919" y="27752"/>
                  <a:pt x="28238" y="24925"/>
                  <a:pt x="30062" y="20365"/>
                </a:cubicBezTo>
                <a:cubicBezTo>
                  <a:pt x="31886" y="15806"/>
                  <a:pt x="30001" y="10122"/>
                  <a:pt x="25837" y="7539"/>
                </a:cubicBezTo>
                <a:cubicBezTo>
                  <a:pt x="20275" y="4104"/>
                  <a:pt x="14773" y="7812"/>
                  <a:pt x="15503" y="12128"/>
                </a:cubicBezTo>
                <a:cubicBezTo>
                  <a:pt x="16445" y="17873"/>
                  <a:pt x="27083" y="18633"/>
                  <a:pt x="30852" y="12615"/>
                </a:cubicBezTo>
                <a:cubicBezTo>
                  <a:pt x="32555" y="9879"/>
                  <a:pt x="32190" y="5836"/>
                  <a:pt x="29576" y="3891"/>
                </a:cubicBezTo>
                <a:cubicBezTo>
                  <a:pt x="26992" y="1946"/>
                  <a:pt x="22524" y="3131"/>
                  <a:pt x="21673" y="6232"/>
                </a:cubicBezTo>
                <a:cubicBezTo>
                  <a:pt x="22494" y="6505"/>
                  <a:pt x="23466" y="6232"/>
                  <a:pt x="24409" y="5776"/>
                </a:cubicBezTo>
                <a:cubicBezTo>
                  <a:pt x="25928" y="5016"/>
                  <a:pt x="25260" y="2736"/>
                  <a:pt x="23588" y="2979"/>
                </a:cubicBezTo>
                <a:cubicBezTo>
                  <a:pt x="18573" y="3587"/>
                  <a:pt x="14348" y="7508"/>
                  <a:pt x="13679" y="12827"/>
                </a:cubicBezTo>
                <a:cubicBezTo>
                  <a:pt x="12828" y="19362"/>
                  <a:pt x="18117" y="23223"/>
                  <a:pt x="22190" y="21399"/>
                </a:cubicBezTo>
                <a:cubicBezTo>
                  <a:pt x="26992" y="19271"/>
                  <a:pt x="26020" y="11520"/>
                  <a:pt x="19910" y="10608"/>
                </a:cubicBezTo>
                <a:cubicBezTo>
                  <a:pt x="15442" y="9970"/>
                  <a:pt x="11278" y="14499"/>
                  <a:pt x="11764" y="18937"/>
                </a:cubicBezTo>
                <a:cubicBezTo>
                  <a:pt x="12250" y="23375"/>
                  <a:pt x="16749" y="26840"/>
                  <a:pt x="21187" y="26718"/>
                </a:cubicBezTo>
                <a:cubicBezTo>
                  <a:pt x="30731" y="26505"/>
                  <a:pt x="34409" y="14408"/>
                  <a:pt x="27053" y="9058"/>
                </a:cubicBezTo>
                <a:cubicBezTo>
                  <a:pt x="20214" y="4073"/>
                  <a:pt x="10518" y="10244"/>
                  <a:pt x="12706" y="18451"/>
                </a:cubicBezTo>
                <a:cubicBezTo>
                  <a:pt x="14773" y="26141"/>
                  <a:pt x="25229" y="26718"/>
                  <a:pt x="27995" y="19758"/>
                </a:cubicBezTo>
                <a:cubicBezTo>
                  <a:pt x="30944" y="12402"/>
                  <a:pt x="21977" y="3800"/>
                  <a:pt x="11490" y="9089"/>
                </a:cubicBezTo>
                <a:cubicBezTo>
                  <a:pt x="1" y="14894"/>
                  <a:pt x="5229" y="27569"/>
                  <a:pt x="14074" y="28359"/>
                </a:cubicBezTo>
                <a:cubicBezTo>
                  <a:pt x="25442" y="29332"/>
                  <a:pt x="31369" y="13283"/>
                  <a:pt x="23132" y="8937"/>
                </a:cubicBezTo>
                <a:cubicBezTo>
                  <a:pt x="20244" y="7447"/>
                  <a:pt x="16475" y="8481"/>
                  <a:pt x="14348" y="10912"/>
                </a:cubicBezTo>
                <a:cubicBezTo>
                  <a:pt x="11095" y="14590"/>
                  <a:pt x="11734" y="20943"/>
                  <a:pt x="15503" y="24165"/>
                </a:cubicBezTo>
                <a:cubicBezTo>
                  <a:pt x="23466" y="31095"/>
                  <a:pt x="36567" y="22736"/>
                  <a:pt x="33284" y="10882"/>
                </a:cubicBezTo>
                <a:cubicBezTo>
                  <a:pt x="31552" y="4833"/>
                  <a:pt x="26202" y="1155"/>
                  <a:pt x="18785" y="4165"/>
                </a:cubicBezTo>
                <a:cubicBezTo>
                  <a:pt x="9211" y="8025"/>
                  <a:pt x="8664" y="17539"/>
                  <a:pt x="14044" y="20730"/>
                </a:cubicBezTo>
                <a:cubicBezTo>
                  <a:pt x="18846" y="23557"/>
                  <a:pt x="24378" y="18025"/>
                  <a:pt x="21977" y="15016"/>
                </a:cubicBezTo>
                <a:cubicBezTo>
                  <a:pt x="21035" y="13800"/>
                  <a:pt x="17418" y="13131"/>
                  <a:pt x="16293" y="19575"/>
                </a:cubicBezTo>
                <a:cubicBezTo>
                  <a:pt x="26931" y="7660"/>
                  <a:pt x="28664" y="10153"/>
                  <a:pt x="16293" y="19575"/>
                </a:cubicBezTo>
                <a:cubicBezTo>
                  <a:pt x="17053" y="18906"/>
                  <a:pt x="17722" y="17873"/>
                  <a:pt x="18390" y="16779"/>
                </a:cubicBezTo>
                <a:cubicBezTo>
                  <a:pt x="18937" y="15776"/>
                  <a:pt x="17509" y="14894"/>
                  <a:pt x="16901" y="15867"/>
                </a:cubicBezTo>
                <a:cubicBezTo>
                  <a:pt x="15746" y="17721"/>
                  <a:pt x="15199" y="19879"/>
                  <a:pt x="15411" y="22037"/>
                </a:cubicBezTo>
                <a:cubicBezTo>
                  <a:pt x="31096" y="13770"/>
                  <a:pt x="13831" y="0"/>
                  <a:pt x="10366" y="19271"/>
                </a:cubicBezTo>
                <a:cubicBezTo>
                  <a:pt x="10731" y="17083"/>
                  <a:pt x="10214" y="14742"/>
                  <a:pt x="9059" y="12827"/>
                </a:cubicBezTo>
                <a:cubicBezTo>
                  <a:pt x="6718" y="8785"/>
                  <a:pt x="366" y="10791"/>
                  <a:pt x="913" y="15441"/>
                </a:cubicBezTo>
                <a:cubicBezTo>
                  <a:pt x="1369" y="19210"/>
                  <a:pt x="5958" y="19758"/>
                  <a:pt x="8512" y="16809"/>
                </a:cubicBezTo>
                <a:cubicBezTo>
                  <a:pt x="10062" y="14985"/>
                  <a:pt x="10579" y="12463"/>
                  <a:pt x="11126" y="10153"/>
                </a:cubicBezTo>
                <a:cubicBezTo>
                  <a:pt x="10548" y="9788"/>
                  <a:pt x="10548" y="9788"/>
                  <a:pt x="9940" y="9393"/>
                </a:cubicBezTo>
                <a:cubicBezTo>
                  <a:pt x="6688" y="11976"/>
                  <a:pt x="4925" y="16353"/>
                  <a:pt x="5533" y="20487"/>
                </a:cubicBezTo>
                <a:cubicBezTo>
                  <a:pt x="9059" y="22037"/>
                  <a:pt x="13740" y="19119"/>
                  <a:pt x="13892" y="15259"/>
                </a:cubicBezTo>
                <a:cubicBezTo>
                  <a:pt x="16718" y="16353"/>
                  <a:pt x="20244" y="14408"/>
                  <a:pt x="21065" y="11490"/>
                </a:cubicBezTo>
                <a:cubicBezTo>
                  <a:pt x="21916" y="8572"/>
                  <a:pt x="20214" y="5228"/>
                  <a:pt x="17418" y="3921"/>
                </a:cubicBezTo>
                <a:cubicBezTo>
                  <a:pt x="12645" y="1642"/>
                  <a:pt x="6445" y="5289"/>
                  <a:pt x="6232" y="10305"/>
                </a:cubicBezTo>
                <a:cubicBezTo>
                  <a:pt x="5989" y="15472"/>
                  <a:pt x="12098" y="17387"/>
                  <a:pt x="14165" y="13739"/>
                </a:cubicBezTo>
                <a:cubicBezTo>
                  <a:pt x="15047" y="12128"/>
                  <a:pt x="14530" y="10092"/>
                  <a:pt x="12919" y="9241"/>
                </a:cubicBezTo>
                <a:cubicBezTo>
                  <a:pt x="10275" y="7903"/>
                  <a:pt x="7630" y="10912"/>
                  <a:pt x="7904" y="13648"/>
                </a:cubicBezTo>
                <a:cubicBezTo>
                  <a:pt x="8268" y="17569"/>
                  <a:pt x="14165" y="22706"/>
                  <a:pt x="17418" y="23192"/>
                </a:cubicBezTo>
                <a:cubicBezTo>
                  <a:pt x="19910" y="23557"/>
                  <a:pt x="22828" y="21855"/>
                  <a:pt x="22402" y="19119"/>
                </a:cubicBezTo>
                <a:cubicBezTo>
                  <a:pt x="22220" y="17843"/>
                  <a:pt x="21278" y="16779"/>
                  <a:pt x="20092" y="16262"/>
                </a:cubicBezTo>
                <a:cubicBezTo>
                  <a:pt x="15533" y="14347"/>
                  <a:pt x="10031" y="20183"/>
                  <a:pt x="10062" y="25016"/>
                </a:cubicBezTo>
                <a:cubicBezTo>
                  <a:pt x="10123" y="31156"/>
                  <a:pt x="17326" y="32584"/>
                  <a:pt x="19636" y="28025"/>
                </a:cubicBezTo>
                <a:cubicBezTo>
                  <a:pt x="22250" y="22888"/>
                  <a:pt x="15594" y="17995"/>
                  <a:pt x="12007" y="21520"/>
                </a:cubicBezTo>
                <a:cubicBezTo>
                  <a:pt x="10335" y="23162"/>
                  <a:pt x="10731" y="26505"/>
                  <a:pt x="12919" y="27356"/>
                </a:cubicBezTo>
                <a:cubicBezTo>
                  <a:pt x="14925" y="27660"/>
                  <a:pt x="16718" y="25229"/>
                  <a:pt x="15989" y="23344"/>
                </a:cubicBezTo>
                <a:cubicBezTo>
                  <a:pt x="15259" y="21429"/>
                  <a:pt x="12554" y="20730"/>
                  <a:pt x="10883" y="21855"/>
                </a:cubicBezTo>
                <a:cubicBezTo>
                  <a:pt x="9211" y="23010"/>
                  <a:pt x="8816" y="25533"/>
                  <a:pt x="9819" y="27296"/>
                </a:cubicBezTo>
                <a:cubicBezTo>
                  <a:pt x="11916" y="30761"/>
                  <a:pt x="17630" y="30214"/>
                  <a:pt x="19515" y="25502"/>
                </a:cubicBezTo>
              </a:path>
            </a:pathLst>
          </a:custGeom>
          <a:noFill/>
          <a:ln w="9875" cap="flat" cmpd="sng">
            <a:solidFill>
              <a:schemeClr val="accent4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7" name="Google Shape;577;p45"/>
          <p:cNvGrpSpPr/>
          <p:nvPr/>
        </p:nvGrpSpPr>
        <p:grpSpPr>
          <a:xfrm flipH="1">
            <a:off x="3500378" y="-1688300"/>
            <a:ext cx="6479637" cy="3370116"/>
            <a:chOff x="-493675" y="-1171450"/>
            <a:chExt cx="8444725" cy="4392175"/>
          </a:xfrm>
        </p:grpSpPr>
        <p:sp>
          <p:nvSpPr>
            <p:cNvPr id="578" name="Google Shape;578;p45"/>
            <p:cNvSpPr/>
            <p:nvPr/>
          </p:nvSpPr>
          <p:spPr>
            <a:xfrm>
              <a:off x="-240808" y="1200942"/>
              <a:ext cx="5370950" cy="1713575"/>
            </a:xfrm>
            <a:custGeom>
              <a:avLst/>
              <a:gdLst/>
              <a:ahLst/>
              <a:cxnLst/>
              <a:rect l="l" t="t" r="r" b="b"/>
              <a:pathLst>
                <a:path w="214838" h="68543" fill="none" extrusionOk="0">
                  <a:moveTo>
                    <a:pt x="22767" y="42767"/>
                  </a:moveTo>
                  <a:cubicBezTo>
                    <a:pt x="22767" y="42767"/>
                    <a:pt x="53467" y="62798"/>
                    <a:pt x="84288" y="65716"/>
                  </a:cubicBezTo>
                  <a:cubicBezTo>
                    <a:pt x="115109" y="68543"/>
                    <a:pt x="163955" y="51369"/>
                    <a:pt x="189396" y="48999"/>
                  </a:cubicBezTo>
                  <a:cubicBezTo>
                    <a:pt x="214837" y="46597"/>
                    <a:pt x="212649" y="19667"/>
                    <a:pt x="165566" y="22402"/>
                  </a:cubicBezTo>
                  <a:cubicBezTo>
                    <a:pt x="118513" y="25077"/>
                    <a:pt x="79242" y="1"/>
                    <a:pt x="44287" y="2372"/>
                  </a:cubicBezTo>
                  <a:cubicBezTo>
                    <a:pt x="23162" y="3740"/>
                    <a:pt x="0" y="23983"/>
                    <a:pt x="22767" y="4276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5"/>
            <p:cNvSpPr/>
            <p:nvPr/>
          </p:nvSpPr>
          <p:spPr>
            <a:xfrm>
              <a:off x="-493675" y="-1171450"/>
              <a:ext cx="8444725" cy="4392175"/>
            </a:xfrm>
            <a:custGeom>
              <a:avLst/>
              <a:gdLst/>
              <a:ahLst/>
              <a:cxnLst/>
              <a:rect l="l" t="t" r="r" b="b"/>
              <a:pathLst>
                <a:path w="337789" h="175687" fill="none" extrusionOk="0">
                  <a:moveTo>
                    <a:pt x="21339" y="124014"/>
                  </a:moveTo>
                  <a:cubicBezTo>
                    <a:pt x="37266" y="161249"/>
                    <a:pt x="72890" y="175687"/>
                    <a:pt x="121189" y="173924"/>
                  </a:cubicBezTo>
                  <a:cubicBezTo>
                    <a:pt x="169487" y="172191"/>
                    <a:pt x="186722" y="118786"/>
                    <a:pt x="210066" y="105990"/>
                  </a:cubicBezTo>
                  <a:cubicBezTo>
                    <a:pt x="233349" y="93193"/>
                    <a:pt x="262863" y="118330"/>
                    <a:pt x="288639" y="115047"/>
                  </a:cubicBezTo>
                  <a:cubicBezTo>
                    <a:pt x="323837" y="110610"/>
                    <a:pt x="337788" y="68299"/>
                    <a:pt x="314232" y="52645"/>
                  </a:cubicBezTo>
                  <a:cubicBezTo>
                    <a:pt x="272620" y="25077"/>
                    <a:pt x="177390" y="0"/>
                    <a:pt x="88544" y="17052"/>
                  </a:cubicBezTo>
                  <a:cubicBezTo>
                    <a:pt x="27144" y="28815"/>
                    <a:pt x="1" y="74196"/>
                    <a:pt x="21339" y="124014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0" name="Google Shape;580;p45"/>
          <p:cNvGrpSpPr/>
          <p:nvPr/>
        </p:nvGrpSpPr>
        <p:grpSpPr>
          <a:xfrm>
            <a:off x="6072088" y="2175875"/>
            <a:ext cx="1580325" cy="1675400"/>
            <a:chOff x="1897350" y="571675"/>
            <a:chExt cx="1580325" cy="1675400"/>
          </a:xfrm>
        </p:grpSpPr>
        <p:sp>
          <p:nvSpPr>
            <p:cNvPr id="581" name="Google Shape;581;p45"/>
            <p:cNvSpPr/>
            <p:nvPr/>
          </p:nvSpPr>
          <p:spPr>
            <a:xfrm>
              <a:off x="2803925" y="1728750"/>
              <a:ext cx="517800" cy="507475"/>
            </a:xfrm>
            <a:custGeom>
              <a:avLst/>
              <a:gdLst/>
              <a:ahLst/>
              <a:cxnLst/>
              <a:rect l="l" t="t" r="r" b="b"/>
              <a:pathLst>
                <a:path w="20712" h="20299" extrusionOk="0">
                  <a:moveTo>
                    <a:pt x="13536" y="0"/>
                  </a:moveTo>
                  <a:cubicBezTo>
                    <a:pt x="6106" y="0"/>
                    <a:pt x="1" y="14022"/>
                    <a:pt x="3266" y="20299"/>
                  </a:cubicBezTo>
                  <a:lnTo>
                    <a:pt x="12940" y="20299"/>
                  </a:lnTo>
                  <a:cubicBezTo>
                    <a:pt x="12940" y="20299"/>
                    <a:pt x="20712" y="12727"/>
                    <a:pt x="20178" y="6255"/>
                  </a:cubicBezTo>
                  <a:cubicBezTo>
                    <a:pt x="19922" y="6222"/>
                    <a:pt x="19666" y="6206"/>
                    <a:pt x="19413" y="6206"/>
                  </a:cubicBezTo>
                  <a:cubicBezTo>
                    <a:pt x="16214" y="6206"/>
                    <a:pt x="13308" y="8765"/>
                    <a:pt x="11344" y="11062"/>
                  </a:cubicBezTo>
                  <a:lnTo>
                    <a:pt x="11344" y="11062"/>
                  </a:lnTo>
                  <a:cubicBezTo>
                    <a:pt x="13296" y="8007"/>
                    <a:pt x="15516" y="3567"/>
                    <a:pt x="14708" y="118"/>
                  </a:cubicBezTo>
                  <a:cubicBezTo>
                    <a:pt x="14314" y="38"/>
                    <a:pt x="13923" y="0"/>
                    <a:pt x="135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5"/>
            <p:cNvSpPr/>
            <p:nvPr/>
          </p:nvSpPr>
          <p:spPr>
            <a:xfrm>
              <a:off x="1897350" y="1699150"/>
              <a:ext cx="697200" cy="537075"/>
            </a:xfrm>
            <a:custGeom>
              <a:avLst/>
              <a:gdLst/>
              <a:ahLst/>
              <a:cxnLst/>
              <a:rect l="l" t="t" r="r" b="b"/>
              <a:pathLst>
                <a:path w="27888" h="21483" extrusionOk="0">
                  <a:moveTo>
                    <a:pt x="14445" y="1"/>
                  </a:moveTo>
                  <a:cubicBezTo>
                    <a:pt x="11743" y="4070"/>
                    <a:pt x="14445" y="10809"/>
                    <a:pt x="14445" y="10809"/>
                  </a:cubicBezTo>
                  <a:cubicBezTo>
                    <a:pt x="14445" y="10809"/>
                    <a:pt x="9041" y="5638"/>
                    <a:pt x="2503" y="4738"/>
                  </a:cubicBezTo>
                  <a:lnTo>
                    <a:pt x="2503" y="4738"/>
                  </a:lnTo>
                  <a:cubicBezTo>
                    <a:pt x="1604" y="9285"/>
                    <a:pt x="6797" y="13900"/>
                    <a:pt x="8734" y="15441"/>
                  </a:cubicBezTo>
                  <a:lnTo>
                    <a:pt x="8734" y="15441"/>
                  </a:lnTo>
                  <a:cubicBezTo>
                    <a:pt x="7190" y="14313"/>
                    <a:pt x="3402" y="11803"/>
                    <a:pt x="276" y="11803"/>
                  </a:cubicBezTo>
                  <a:cubicBezTo>
                    <a:pt x="184" y="11803"/>
                    <a:pt x="92" y="11805"/>
                    <a:pt x="1" y="11809"/>
                  </a:cubicBezTo>
                  <a:cubicBezTo>
                    <a:pt x="668" y="19048"/>
                    <a:pt x="8540" y="21483"/>
                    <a:pt x="8540" y="21483"/>
                  </a:cubicBezTo>
                  <a:lnTo>
                    <a:pt x="27887" y="21483"/>
                  </a:lnTo>
                  <a:cubicBezTo>
                    <a:pt x="25953" y="12977"/>
                    <a:pt x="22217" y="7873"/>
                    <a:pt x="144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5"/>
            <p:cNvSpPr/>
            <p:nvPr/>
          </p:nvSpPr>
          <p:spPr>
            <a:xfrm>
              <a:off x="1990750" y="850225"/>
              <a:ext cx="1247600" cy="1386000"/>
            </a:xfrm>
            <a:custGeom>
              <a:avLst/>
              <a:gdLst/>
              <a:ahLst/>
              <a:cxnLst/>
              <a:rect l="l" t="t" r="r" b="b"/>
              <a:pathLst>
                <a:path w="49904" h="55440" extrusionOk="0">
                  <a:moveTo>
                    <a:pt x="24218" y="0"/>
                  </a:moveTo>
                  <a:cubicBezTo>
                    <a:pt x="4537" y="0"/>
                    <a:pt x="3637" y="10908"/>
                    <a:pt x="4371" y="16379"/>
                  </a:cubicBezTo>
                  <a:cubicBezTo>
                    <a:pt x="4671" y="18547"/>
                    <a:pt x="4304" y="20815"/>
                    <a:pt x="3203" y="22716"/>
                  </a:cubicBezTo>
                  <a:lnTo>
                    <a:pt x="535" y="27520"/>
                  </a:lnTo>
                  <a:cubicBezTo>
                    <a:pt x="1" y="28454"/>
                    <a:pt x="368" y="29755"/>
                    <a:pt x="1369" y="30255"/>
                  </a:cubicBezTo>
                  <a:lnTo>
                    <a:pt x="2303" y="30722"/>
                  </a:lnTo>
                  <a:cubicBezTo>
                    <a:pt x="3203" y="31189"/>
                    <a:pt x="3804" y="32123"/>
                    <a:pt x="3804" y="33191"/>
                  </a:cubicBezTo>
                  <a:lnTo>
                    <a:pt x="3804" y="38428"/>
                  </a:lnTo>
                  <a:cubicBezTo>
                    <a:pt x="3804" y="42210"/>
                    <a:pt x="6839" y="45266"/>
                    <a:pt x="10647" y="45266"/>
                  </a:cubicBezTo>
                  <a:cubicBezTo>
                    <a:pt x="10667" y="45266"/>
                    <a:pt x="10688" y="45266"/>
                    <a:pt x="10709" y="45266"/>
                  </a:cubicBezTo>
                  <a:lnTo>
                    <a:pt x="12677" y="45266"/>
                  </a:lnTo>
                  <a:cubicBezTo>
                    <a:pt x="12697" y="45266"/>
                    <a:pt x="12716" y="45265"/>
                    <a:pt x="12736" y="45265"/>
                  </a:cubicBezTo>
                  <a:cubicBezTo>
                    <a:pt x="14578" y="45265"/>
                    <a:pt x="16112" y="46787"/>
                    <a:pt x="16112" y="48635"/>
                  </a:cubicBezTo>
                  <a:lnTo>
                    <a:pt x="16112" y="55440"/>
                  </a:lnTo>
                  <a:lnTo>
                    <a:pt x="35793" y="55440"/>
                  </a:lnTo>
                  <a:lnTo>
                    <a:pt x="35793" y="47568"/>
                  </a:lnTo>
                  <a:cubicBezTo>
                    <a:pt x="35793" y="46133"/>
                    <a:pt x="36327" y="44732"/>
                    <a:pt x="37227" y="43598"/>
                  </a:cubicBezTo>
                  <a:cubicBezTo>
                    <a:pt x="49903" y="28087"/>
                    <a:pt x="49536" y="0"/>
                    <a:pt x="242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5"/>
            <p:cNvSpPr/>
            <p:nvPr/>
          </p:nvSpPr>
          <p:spPr>
            <a:xfrm>
              <a:off x="2190075" y="1347250"/>
              <a:ext cx="101750" cy="50875"/>
            </a:xfrm>
            <a:custGeom>
              <a:avLst/>
              <a:gdLst/>
              <a:ahLst/>
              <a:cxnLst/>
              <a:rect l="l" t="t" r="r" b="b"/>
              <a:pathLst>
                <a:path w="4070" h="2035" fill="none" extrusionOk="0">
                  <a:moveTo>
                    <a:pt x="4070" y="0"/>
                  </a:moveTo>
                  <a:cubicBezTo>
                    <a:pt x="4070" y="1134"/>
                    <a:pt x="3169" y="2035"/>
                    <a:pt x="2035" y="2035"/>
                  </a:cubicBezTo>
                  <a:cubicBezTo>
                    <a:pt x="901" y="2035"/>
                    <a:pt x="0" y="1134"/>
                    <a:pt x="0" y="0"/>
                  </a:cubicBezTo>
                </a:path>
              </a:pathLst>
            </a:custGeom>
            <a:solidFill>
              <a:schemeClr val="dk1"/>
            </a:solidFill>
            <a:ln w="1500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5"/>
            <p:cNvSpPr/>
            <p:nvPr/>
          </p:nvSpPr>
          <p:spPr>
            <a:xfrm>
              <a:off x="2519475" y="964475"/>
              <a:ext cx="262700" cy="251875"/>
            </a:xfrm>
            <a:custGeom>
              <a:avLst/>
              <a:gdLst/>
              <a:ahLst/>
              <a:cxnLst/>
              <a:rect l="l" t="t" r="r" b="b"/>
              <a:pathLst>
                <a:path w="10508" h="10075" extrusionOk="0">
                  <a:moveTo>
                    <a:pt x="6839" y="0"/>
                  </a:moveTo>
                  <a:lnTo>
                    <a:pt x="0" y="8239"/>
                  </a:lnTo>
                  <a:lnTo>
                    <a:pt x="10508" y="10074"/>
                  </a:lnTo>
                  <a:lnTo>
                    <a:pt x="68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5"/>
            <p:cNvSpPr/>
            <p:nvPr/>
          </p:nvSpPr>
          <p:spPr>
            <a:xfrm>
              <a:off x="2539475" y="571675"/>
              <a:ext cx="938200" cy="854825"/>
            </a:xfrm>
            <a:custGeom>
              <a:avLst/>
              <a:gdLst/>
              <a:ahLst/>
              <a:cxnLst/>
              <a:rect l="l" t="t" r="r" b="b"/>
              <a:pathLst>
                <a:path w="37528" h="34193" extrusionOk="0">
                  <a:moveTo>
                    <a:pt x="18752" y="1"/>
                  </a:moveTo>
                  <a:cubicBezTo>
                    <a:pt x="14378" y="1"/>
                    <a:pt x="10008" y="1669"/>
                    <a:pt x="6672" y="5004"/>
                  </a:cubicBezTo>
                  <a:cubicBezTo>
                    <a:pt x="1" y="11676"/>
                    <a:pt x="1" y="22517"/>
                    <a:pt x="6672" y="29188"/>
                  </a:cubicBezTo>
                  <a:cubicBezTo>
                    <a:pt x="10008" y="32524"/>
                    <a:pt x="14378" y="34192"/>
                    <a:pt x="18752" y="34192"/>
                  </a:cubicBezTo>
                  <a:cubicBezTo>
                    <a:pt x="23126" y="34192"/>
                    <a:pt x="27504" y="32524"/>
                    <a:pt x="30856" y="29188"/>
                  </a:cubicBezTo>
                  <a:cubicBezTo>
                    <a:pt x="37528" y="22517"/>
                    <a:pt x="37528" y="11676"/>
                    <a:pt x="30856" y="5004"/>
                  </a:cubicBezTo>
                  <a:cubicBezTo>
                    <a:pt x="27504" y="1669"/>
                    <a:pt x="23126" y="1"/>
                    <a:pt x="187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5"/>
            <p:cNvSpPr/>
            <p:nvPr/>
          </p:nvSpPr>
          <p:spPr>
            <a:xfrm>
              <a:off x="2658725" y="711775"/>
              <a:ext cx="711375" cy="576275"/>
            </a:xfrm>
            <a:custGeom>
              <a:avLst/>
              <a:gdLst/>
              <a:ahLst/>
              <a:cxnLst/>
              <a:rect l="l" t="t" r="r" b="b"/>
              <a:pathLst>
                <a:path w="28455" h="23051" fill="none" extrusionOk="0">
                  <a:moveTo>
                    <a:pt x="16980" y="19048"/>
                  </a:moveTo>
                  <a:cubicBezTo>
                    <a:pt x="13811" y="18614"/>
                    <a:pt x="7973" y="19882"/>
                    <a:pt x="5472" y="17914"/>
                  </a:cubicBezTo>
                  <a:cubicBezTo>
                    <a:pt x="2970" y="15912"/>
                    <a:pt x="1802" y="11909"/>
                    <a:pt x="3937" y="9474"/>
                  </a:cubicBezTo>
                  <a:cubicBezTo>
                    <a:pt x="5171" y="8073"/>
                    <a:pt x="7173" y="7606"/>
                    <a:pt x="9007" y="7373"/>
                  </a:cubicBezTo>
                  <a:cubicBezTo>
                    <a:pt x="10842" y="7106"/>
                    <a:pt x="12743" y="6939"/>
                    <a:pt x="14578" y="7306"/>
                  </a:cubicBezTo>
                  <a:cubicBezTo>
                    <a:pt x="16413" y="7706"/>
                    <a:pt x="18147" y="8740"/>
                    <a:pt x="19081" y="10308"/>
                  </a:cubicBezTo>
                  <a:cubicBezTo>
                    <a:pt x="20849" y="13410"/>
                    <a:pt x="18848" y="17647"/>
                    <a:pt x="15612" y="19115"/>
                  </a:cubicBezTo>
                  <a:cubicBezTo>
                    <a:pt x="12343" y="20582"/>
                    <a:pt x="8474" y="19748"/>
                    <a:pt x="5405" y="18047"/>
                  </a:cubicBezTo>
                  <a:cubicBezTo>
                    <a:pt x="4671" y="17614"/>
                    <a:pt x="3904" y="16946"/>
                    <a:pt x="4071" y="16146"/>
                  </a:cubicBezTo>
                  <a:cubicBezTo>
                    <a:pt x="4271" y="15312"/>
                    <a:pt x="5338" y="15078"/>
                    <a:pt x="6239" y="15078"/>
                  </a:cubicBezTo>
                  <a:cubicBezTo>
                    <a:pt x="7940" y="15078"/>
                    <a:pt x="9675" y="15279"/>
                    <a:pt x="11409" y="15078"/>
                  </a:cubicBezTo>
                  <a:cubicBezTo>
                    <a:pt x="13110" y="14912"/>
                    <a:pt x="14845" y="14278"/>
                    <a:pt x="15946" y="12943"/>
                  </a:cubicBezTo>
                  <a:cubicBezTo>
                    <a:pt x="17013" y="11609"/>
                    <a:pt x="17247" y="9508"/>
                    <a:pt x="16079" y="8240"/>
                  </a:cubicBezTo>
                  <a:cubicBezTo>
                    <a:pt x="14912" y="7006"/>
                    <a:pt x="12343" y="7273"/>
                    <a:pt x="11843" y="8941"/>
                  </a:cubicBezTo>
                  <a:cubicBezTo>
                    <a:pt x="11309" y="10742"/>
                    <a:pt x="13244" y="12343"/>
                    <a:pt x="14978" y="13077"/>
                  </a:cubicBezTo>
                  <a:cubicBezTo>
                    <a:pt x="16746" y="13844"/>
                    <a:pt x="18848" y="14611"/>
                    <a:pt x="19281" y="16446"/>
                  </a:cubicBezTo>
                  <a:cubicBezTo>
                    <a:pt x="19648" y="18114"/>
                    <a:pt x="18281" y="19848"/>
                    <a:pt x="16646" y="20382"/>
                  </a:cubicBezTo>
                  <a:cubicBezTo>
                    <a:pt x="15012" y="20916"/>
                    <a:pt x="13244" y="20682"/>
                    <a:pt x="11509" y="20382"/>
                  </a:cubicBezTo>
                  <a:cubicBezTo>
                    <a:pt x="7940" y="19782"/>
                    <a:pt x="3837" y="18848"/>
                    <a:pt x="2136" y="15612"/>
                  </a:cubicBezTo>
                  <a:cubicBezTo>
                    <a:pt x="802" y="13110"/>
                    <a:pt x="1502" y="9841"/>
                    <a:pt x="3403" y="7706"/>
                  </a:cubicBezTo>
                  <a:cubicBezTo>
                    <a:pt x="5271" y="5572"/>
                    <a:pt x="8107" y="4437"/>
                    <a:pt x="10942" y="4171"/>
                  </a:cubicBezTo>
                  <a:cubicBezTo>
                    <a:pt x="13777" y="3870"/>
                    <a:pt x="16613" y="4237"/>
                    <a:pt x="19415" y="4704"/>
                  </a:cubicBezTo>
                  <a:cubicBezTo>
                    <a:pt x="20449" y="4871"/>
                    <a:pt x="21516" y="5038"/>
                    <a:pt x="22484" y="4704"/>
                  </a:cubicBezTo>
                  <a:cubicBezTo>
                    <a:pt x="23484" y="4371"/>
                    <a:pt x="24285" y="3270"/>
                    <a:pt x="23951" y="2269"/>
                  </a:cubicBezTo>
                  <a:cubicBezTo>
                    <a:pt x="23618" y="1235"/>
                    <a:pt x="22317" y="902"/>
                    <a:pt x="21249" y="735"/>
                  </a:cubicBezTo>
                  <a:cubicBezTo>
                    <a:pt x="17780" y="234"/>
                    <a:pt x="14244" y="1"/>
                    <a:pt x="10742" y="1"/>
                  </a:cubicBezTo>
                  <a:cubicBezTo>
                    <a:pt x="9641" y="1"/>
                    <a:pt x="8407" y="101"/>
                    <a:pt x="7840" y="1068"/>
                  </a:cubicBezTo>
                  <a:cubicBezTo>
                    <a:pt x="7440" y="1836"/>
                    <a:pt x="7740" y="2836"/>
                    <a:pt x="8307" y="3403"/>
                  </a:cubicBezTo>
                  <a:cubicBezTo>
                    <a:pt x="8907" y="4037"/>
                    <a:pt x="9741" y="4371"/>
                    <a:pt x="10575" y="4604"/>
                  </a:cubicBezTo>
                  <a:cubicBezTo>
                    <a:pt x="13611" y="5605"/>
                    <a:pt x="16846" y="6172"/>
                    <a:pt x="19682" y="7606"/>
                  </a:cubicBezTo>
                  <a:cubicBezTo>
                    <a:pt x="22517" y="9074"/>
                    <a:pt x="25086" y="11876"/>
                    <a:pt x="24952" y="15078"/>
                  </a:cubicBezTo>
                  <a:cubicBezTo>
                    <a:pt x="24852" y="17113"/>
                    <a:pt x="23751" y="19081"/>
                    <a:pt x="22117" y="20349"/>
                  </a:cubicBezTo>
                  <a:cubicBezTo>
                    <a:pt x="20482" y="21583"/>
                    <a:pt x="18447" y="22250"/>
                    <a:pt x="16413" y="22450"/>
                  </a:cubicBezTo>
                  <a:cubicBezTo>
                    <a:pt x="10775" y="23051"/>
                    <a:pt x="4904" y="20115"/>
                    <a:pt x="1936" y="15279"/>
                  </a:cubicBezTo>
                  <a:cubicBezTo>
                    <a:pt x="735" y="13310"/>
                    <a:pt x="1" y="10742"/>
                    <a:pt x="1269" y="8807"/>
                  </a:cubicBezTo>
                  <a:cubicBezTo>
                    <a:pt x="2136" y="7440"/>
                    <a:pt x="3770" y="6772"/>
                    <a:pt x="5338" y="6239"/>
                  </a:cubicBezTo>
                  <a:cubicBezTo>
                    <a:pt x="9608" y="4804"/>
                    <a:pt x="14011" y="3937"/>
                    <a:pt x="18481" y="3637"/>
                  </a:cubicBezTo>
                  <a:cubicBezTo>
                    <a:pt x="20582" y="3537"/>
                    <a:pt x="22784" y="3537"/>
                    <a:pt x="24619" y="4571"/>
                  </a:cubicBezTo>
                  <a:cubicBezTo>
                    <a:pt x="27787" y="6439"/>
                    <a:pt x="28455" y="11209"/>
                    <a:pt x="26487" y="14311"/>
                  </a:cubicBezTo>
                  <a:cubicBezTo>
                    <a:pt x="24518" y="17513"/>
                    <a:pt x="20649" y="19048"/>
                    <a:pt x="16980" y="19048"/>
                  </a:cubicBezTo>
                  <a:close/>
                </a:path>
              </a:pathLst>
            </a:custGeom>
            <a:noFill/>
            <a:ln w="11675" cap="flat" cmpd="sng">
              <a:solidFill>
                <a:schemeClr val="accent4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5"/>
            <p:cNvSpPr/>
            <p:nvPr/>
          </p:nvSpPr>
          <p:spPr>
            <a:xfrm>
              <a:off x="2730450" y="732625"/>
              <a:ext cx="551250" cy="527900"/>
            </a:xfrm>
            <a:custGeom>
              <a:avLst/>
              <a:gdLst/>
              <a:ahLst/>
              <a:cxnLst/>
              <a:rect l="l" t="t" r="r" b="b"/>
              <a:pathLst>
                <a:path w="22050" h="21116" fill="none" extrusionOk="0">
                  <a:moveTo>
                    <a:pt x="3036" y="12910"/>
                  </a:moveTo>
                  <a:cubicBezTo>
                    <a:pt x="3436" y="10542"/>
                    <a:pt x="3436" y="6505"/>
                    <a:pt x="5371" y="4604"/>
                  </a:cubicBezTo>
                  <a:cubicBezTo>
                    <a:pt x="7239" y="2736"/>
                    <a:pt x="10742" y="1235"/>
                    <a:pt x="13043" y="2836"/>
                  </a:cubicBezTo>
                  <a:cubicBezTo>
                    <a:pt x="14378" y="3737"/>
                    <a:pt x="14811" y="5238"/>
                    <a:pt x="15078" y="6606"/>
                  </a:cubicBezTo>
                  <a:cubicBezTo>
                    <a:pt x="15312" y="8007"/>
                    <a:pt x="15478" y="9408"/>
                    <a:pt x="15111" y="10742"/>
                  </a:cubicBezTo>
                  <a:cubicBezTo>
                    <a:pt x="14745" y="12109"/>
                    <a:pt x="13777" y="13410"/>
                    <a:pt x="12243" y="14111"/>
                  </a:cubicBezTo>
                  <a:cubicBezTo>
                    <a:pt x="9307" y="15445"/>
                    <a:pt x="5238" y="13944"/>
                    <a:pt x="3870" y="11542"/>
                  </a:cubicBezTo>
                  <a:cubicBezTo>
                    <a:pt x="2469" y="9107"/>
                    <a:pt x="3236" y="6205"/>
                    <a:pt x="4904" y="3904"/>
                  </a:cubicBezTo>
                  <a:cubicBezTo>
                    <a:pt x="5271" y="3370"/>
                    <a:pt x="5938" y="2769"/>
                    <a:pt x="6705" y="2903"/>
                  </a:cubicBezTo>
                  <a:cubicBezTo>
                    <a:pt x="7473" y="3070"/>
                    <a:pt x="7706" y="3870"/>
                    <a:pt x="7706" y="4537"/>
                  </a:cubicBezTo>
                  <a:cubicBezTo>
                    <a:pt x="7706" y="5838"/>
                    <a:pt x="7473" y="7106"/>
                    <a:pt x="7706" y="8373"/>
                  </a:cubicBezTo>
                  <a:cubicBezTo>
                    <a:pt x="7873" y="9674"/>
                    <a:pt x="8473" y="10942"/>
                    <a:pt x="9741" y="11776"/>
                  </a:cubicBezTo>
                  <a:cubicBezTo>
                    <a:pt x="10975" y="12610"/>
                    <a:pt x="13043" y="12743"/>
                    <a:pt x="14244" y="11876"/>
                  </a:cubicBezTo>
                  <a:cubicBezTo>
                    <a:pt x="15445" y="11009"/>
                    <a:pt x="15145" y="9107"/>
                    <a:pt x="13577" y="8740"/>
                  </a:cubicBezTo>
                  <a:cubicBezTo>
                    <a:pt x="11876" y="8340"/>
                    <a:pt x="10375" y="9774"/>
                    <a:pt x="9641" y="11075"/>
                  </a:cubicBezTo>
                  <a:cubicBezTo>
                    <a:pt x="8940" y="12376"/>
                    <a:pt x="8207" y="13944"/>
                    <a:pt x="6439" y="14278"/>
                  </a:cubicBezTo>
                  <a:cubicBezTo>
                    <a:pt x="4871" y="14578"/>
                    <a:pt x="3236" y="13544"/>
                    <a:pt x="2703" y="12343"/>
                  </a:cubicBezTo>
                  <a:cubicBezTo>
                    <a:pt x="2136" y="11109"/>
                    <a:pt x="2436" y="9774"/>
                    <a:pt x="2703" y="8507"/>
                  </a:cubicBezTo>
                  <a:cubicBezTo>
                    <a:pt x="3236" y="5838"/>
                    <a:pt x="4137" y="2736"/>
                    <a:pt x="7206" y="1502"/>
                  </a:cubicBezTo>
                  <a:cubicBezTo>
                    <a:pt x="9574" y="501"/>
                    <a:pt x="12710" y="1035"/>
                    <a:pt x="14745" y="2436"/>
                  </a:cubicBezTo>
                  <a:cubicBezTo>
                    <a:pt x="16779" y="3870"/>
                    <a:pt x="17813" y="5938"/>
                    <a:pt x="18114" y="8073"/>
                  </a:cubicBezTo>
                  <a:cubicBezTo>
                    <a:pt x="18414" y="10208"/>
                    <a:pt x="18047" y="12343"/>
                    <a:pt x="17580" y="14411"/>
                  </a:cubicBezTo>
                  <a:cubicBezTo>
                    <a:pt x="17413" y="15178"/>
                    <a:pt x="17246" y="16012"/>
                    <a:pt x="17580" y="16713"/>
                  </a:cubicBezTo>
                  <a:cubicBezTo>
                    <a:pt x="17913" y="17413"/>
                    <a:pt x="18914" y="18047"/>
                    <a:pt x="19882" y="17780"/>
                  </a:cubicBezTo>
                  <a:cubicBezTo>
                    <a:pt x="20882" y="17547"/>
                    <a:pt x="21216" y="16579"/>
                    <a:pt x="21316" y="15745"/>
                  </a:cubicBezTo>
                  <a:cubicBezTo>
                    <a:pt x="21783" y="13177"/>
                    <a:pt x="22050" y="10542"/>
                    <a:pt x="22050" y="7906"/>
                  </a:cubicBezTo>
                  <a:cubicBezTo>
                    <a:pt x="22050" y="7106"/>
                    <a:pt x="21916" y="6172"/>
                    <a:pt x="20982" y="5772"/>
                  </a:cubicBezTo>
                  <a:cubicBezTo>
                    <a:pt x="20282" y="5505"/>
                    <a:pt x="19314" y="5705"/>
                    <a:pt x="18747" y="6172"/>
                  </a:cubicBezTo>
                  <a:cubicBezTo>
                    <a:pt x="18147" y="6606"/>
                    <a:pt x="17880" y="7206"/>
                    <a:pt x="17580" y="7840"/>
                  </a:cubicBezTo>
                  <a:cubicBezTo>
                    <a:pt x="16613" y="10108"/>
                    <a:pt x="16112" y="12543"/>
                    <a:pt x="14711" y="14678"/>
                  </a:cubicBezTo>
                  <a:cubicBezTo>
                    <a:pt x="13277" y="16780"/>
                    <a:pt x="10642" y="18648"/>
                    <a:pt x="7606" y="18581"/>
                  </a:cubicBezTo>
                  <a:cubicBezTo>
                    <a:pt x="5638" y="18547"/>
                    <a:pt x="3803" y="17680"/>
                    <a:pt x="2603" y="16446"/>
                  </a:cubicBezTo>
                  <a:cubicBezTo>
                    <a:pt x="1402" y="15245"/>
                    <a:pt x="768" y="13744"/>
                    <a:pt x="568" y="12210"/>
                  </a:cubicBezTo>
                  <a:cubicBezTo>
                    <a:pt x="1" y="8007"/>
                    <a:pt x="2769" y="3603"/>
                    <a:pt x="7373" y="1402"/>
                  </a:cubicBezTo>
                  <a:cubicBezTo>
                    <a:pt x="9207" y="535"/>
                    <a:pt x="11642" y="1"/>
                    <a:pt x="13477" y="901"/>
                  </a:cubicBezTo>
                  <a:cubicBezTo>
                    <a:pt x="14811" y="1569"/>
                    <a:pt x="15445" y="2769"/>
                    <a:pt x="15945" y="3937"/>
                  </a:cubicBezTo>
                  <a:cubicBezTo>
                    <a:pt x="17280" y="7106"/>
                    <a:pt x="18114" y="10408"/>
                    <a:pt x="18414" y="13744"/>
                  </a:cubicBezTo>
                  <a:cubicBezTo>
                    <a:pt x="18547" y="15278"/>
                    <a:pt x="18547" y="16946"/>
                    <a:pt x="17547" y="18281"/>
                  </a:cubicBezTo>
                  <a:cubicBezTo>
                    <a:pt x="15745" y="20682"/>
                    <a:pt x="11242" y="21116"/>
                    <a:pt x="8273" y="19682"/>
                  </a:cubicBezTo>
                  <a:cubicBezTo>
                    <a:pt x="5371" y="18214"/>
                    <a:pt x="3036" y="15679"/>
                    <a:pt x="3036" y="12910"/>
                  </a:cubicBezTo>
                  <a:close/>
                </a:path>
              </a:pathLst>
            </a:custGeom>
            <a:noFill/>
            <a:ln w="11675" cap="flat" cmpd="sng">
              <a:solidFill>
                <a:schemeClr val="lt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5"/>
            <p:cNvSpPr/>
            <p:nvPr/>
          </p:nvSpPr>
          <p:spPr>
            <a:xfrm>
              <a:off x="2608700" y="2045250"/>
              <a:ext cx="356950" cy="201825"/>
            </a:xfrm>
            <a:custGeom>
              <a:avLst/>
              <a:gdLst/>
              <a:ahLst/>
              <a:cxnLst/>
              <a:rect l="l" t="t" r="r" b="b"/>
              <a:pathLst>
                <a:path w="14278" h="8073" extrusionOk="0">
                  <a:moveTo>
                    <a:pt x="4937" y="0"/>
                  </a:moveTo>
                  <a:cubicBezTo>
                    <a:pt x="3837" y="1601"/>
                    <a:pt x="3236" y="5571"/>
                    <a:pt x="3236" y="5571"/>
                  </a:cubicBezTo>
                  <a:cubicBezTo>
                    <a:pt x="3236" y="5571"/>
                    <a:pt x="2769" y="4170"/>
                    <a:pt x="468" y="3069"/>
                  </a:cubicBezTo>
                  <a:lnTo>
                    <a:pt x="468" y="3069"/>
                  </a:lnTo>
                  <a:cubicBezTo>
                    <a:pt x="1" y="5938"/>
                    <a:pt x="1402" y="8073"/>
                    <a:pt x="1402" y="8073"/>
                  </a:cubicBezTo>
                  <a:lnTo>
                    <a:pt x="11842" y="8073"/>
                  </a:lnTo>
                  <a:cubicBezTo>
                    <a:pt x="11842" y="8073"/>
                    <a:pt x="14277" y="4937"/>
                    <a:pt x="12910" y="2202"/>
                  </a:cubicBezTo>
                  <a:lnTo>
                    <a:pt x="12910" y="2202"/>
                  </a:lnTo>
                  <a:cubicBezTo>
                    <a:pt x="11015" y="2861"/>
                    <a:pt x="10085" y="4390"/>
                    <a:pt x="9660" y="5411"/>
                  </a:cubicBezTo>
                  <a:lnTo>
                    <a:pt x="9660" y="5411"/>
                  </a:lnTo>
                  <a:cubicBezTo>
                    <a:pt x="9882" y="4422"/>
                    <a:pt x="10028" y="2744"/>
                    <a:pt x="9341" y="601"/>
                  </a:cubicBezTo>
                  <a:cubicBezTo>
                    <a:pt x="7272" y="1434"/>
                    <a:pt x="6072" y="5604"/>
                    <a:pt x="6072" y="5604"/>
                  </a:cubicBezTo>
                  <a:cubicBezTo>
                    <a:pt x="6072" y="5604"/>
                    <a:pt x="6405" y="2302"/>
                    <a:pt x="49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0" name="Google Shape;590;p45"/>
          <p:cNvGrpSpPr/>
          <p:nvPr/>
        </p:nvGrpSpPr>
        <p:grpSpPr>
          <a:xfrm>
            <a:off x="-33725" y="3573775"/>
            <a:ext cx="3935150" cy="1722125"/>
            <a:chOff x="5253250" y="-94925"/>
            <a:chExt cx="3935150" cy="1722125"/>
          </a:xfrm>
        </p:grpSpPr>
        <p:grpSp>
          <p:nvGrpSpPr>
            <p:cNvPr id="591" name="Google Shape;591;p45"/>
            <p:cNvGrpSpPr/>
            <p:nvPr/>
          </p:nvGrpSpPr>
          <p:grpSpPr>
            <a:xfrm rot="10800000">
              <a:off x="5386600" y="-78950"/>
              <a:ext cx="3801800" cy="1706150"/>
              <a:chOff x="793600" y="2807150"/>
              <a:chExt cx="3801800" cy="1706150"/>
            </a:xfrm>
          </p:grpSpPr>
          <p:sp>
            <p:nvSpPr>
              <p:cNvPr id="592" name="Google Shape;592;p45"/>
              <p:cNvSpPr/>
              <p:nvPr/>
            </p:nvSpPr>
            <p:spPr>
              <a:xfrm>
                <a:off x="2737425" y="2807150"/>
                <a:ext cx="1857975" cy="1189250"/>
              </a:xfrm>
              <a:custGeom>
                <a:avLst/>
                <a:gdLst/>
                <a:ahLst/>
                <a:cxnLst/>
                <a:rect l="l" t="t" r="r" b="b"/>
                <a:pathLst>
                  <a:path w="74319" h="47570" fill="none" extrusionOk="0">
                    <a:moveTo>
                      <a:pt x="1" y="8816"/>
                    </a:moveTo>
                    <a:cubicBezTo>
                      <a:pt x="8542" y="6961"/>
                      <a:pt x="15715" y="15381"/>
                      <a:pt x="12372" y="23314"/>
                    </a:cubicBezTo>
                    <a:cubicBezTo>
                      <a:pt x="10761" y="27174"/>
                      <a:pt x="6840" y="26658"/>
                      <a:pt x="7630" y="21886"/>
                    </a:cubicBezTo>
                    <a:cubicBezTo>
                      <a:pt x="11308" y="1"/>
                      <a:pt x="72008" y="1247"/>
                      <a:pt x="62585" y="22220"/>
                    </a:cubicBezTo>
                    <a:cubicBezTo>
                      <a:pt x="58695" y="30852"/>
                      <a:pt x="56962" y="33436"/>
                      <a:pt x="58482" y="38482"/>
                    </a:cubicBezTo>
                    <a:cubicBezTo>
                      <a:pt x="60397" y="44926"/>
                      <a:pt x="68361" y="47570"/>
                      <a:pt x="74318" y="47570"/>
                    </a:cubicBezTo>
                  </a:path>
                </a:pathLst>
              </a:custGeom>
              <a:noFill/>
              <a:ln w="9525" cap="flat" cmpd="sng">
                <a:solidFill>
                  <a:srgbClr val="FF3838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45"/>
              <p:cNvSpPr/>
              <p:nvPr/>
            </p:nvSpPr>
            <p:spPr>
              <a:xfrm>
                <a:off x="793600" y="3025400"/>
                <a:ext cx="1943825" cy="1487900"/>
              </a:xfrm>
              <a:custGeom>
                <a:avLst/>
                <a:gdLst/>
                <a:ahLst/>
                <a:cxnLst/>
                <a:rect l="l" t="t" r="r" b="b"/>
                <a:pathLst>
                  <a:path w="77753" h="59516" fill="none" extrusionOk="0">
                    <a:moveTo>
                      <a:pt x="0" y="21430"/>
                    </a:moveTo>
                    <a:cubicBezTo>
                      <a:pt x="3313" y="17144"/>
                      <a:pt x="13314" y="19029"/>
                      <a:pt x="10852" y="33679"/>
                    </a:cubicBezTo>
                    <a:cubicBezTo>
                      <a:pt x="10152" y="37722"/>
                      <a:pt x="6748" y="51947"/>
                      <a:pt x="15958" y="55351"/>
                    </a:cubicBezTo>
                    <a:cubicBezTo>
                      <a:pt x="27478" y="59515"/>
                      <a:pt x="36354" y="46871"/>
                      <a:pt x="30791" y="39941"/>
                    </a:cubicBezTo>
                    <a:cubicBezTo>
                      <a:pt x="28967" y="37661"/>
                      <a:pt x="24074" y="39242"/>
                      <a:pt x="26049" y="44713"/>
                    </a:cubicBezTo>
                    <a:cubicBezTo>
                      <a:pt x="27235" y="48056"/>
                      <a:pt x="31156" y="50670"/>
                      <a:pt x="36445" y="50549"/>
                    </a:cubicBezTo>
                    <a:cubicBezTo>
                      <a:pt x="60913" y="49971"/>
                      <a:pt x="59941" y="7387"/>
                      <a:pt x="77752" y="1"/>
                    </a:cubicBezTo>
                  </a:path>
                </a:pathLst>
              </a:custGeom>
              <a:noFill/>
              <a:ln w="9525" cap="flat" cmpd="sng">
                <a:solidFill>
                  <a:srgbClr val="FF3838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4" name="Google Shape;594;p45"/>
            <p:cNvGrpSpPr/>
            <p:nvPr/>
          </p:nvGrpSpPr>
          <p:grpSpPr>
            <a:xfrm rot="10800000">
              <a:off x="5253250" y="-94925"/>
              <a:ext cx="3801800" cy="1706150"/>
              <a:chOff x="793600" y="2807150"/>
              <a:chExt cx="3801800" cy="1706150"/>
            </a:xfrm>
          </p:grpSpPr>
          <p:sp>
            <p:nvSpPr>
              <p:cNvPr id="595" name="Google Shape;595;p45"/>
              <p:cNvSpPr/>
              <p:nvPr/>
            </p:nvSpPr>
            <p:spPr>
              <a:xfrm>
                <a:off x="2737425" y="2807150"/>
                <a:ext cx="1857975" cy="1189250"/>
              </a:xfrm>
              <a:custGeom>
                <a:avLst/>
                <a:gdLst/>
                <a:ahLst/>
                <a:cxnLst/>
                <a:rect l="l" t="t" r="r" b="b"/>
                <a:pathLst>
                  <a:path w="74319" h="47570" fill="none" extrusionOk="0">
                    <a:moveTo>
                      <a:pt x="1" y="8816"/>
                    </a:moveTo>
                    <a:cubicBezTo>
                      <a:pt x="8542" y="6961"/>
                      <a:pt x="15715" y="15381"/>
                      <a:pt x="12372" y="23314"/>
                    </a:cubicBezTo>
                    <a:cubicBezTo>
                      <a:pt x="10761" y="27174"/>
                      <a:pt x="6840" y="26658"/>
                      <a:pt x="7630" y="21886"/>
                    </a:cubicBezTo>
                    <a:cubicBezTo>
                      <a:pt x="11308" y="1"/>
                      <a:pt x="72008" y="1247"/>
                      <a:pt x="62585" y="22220"/>
                    </a:cubicBezTo>
                    <a:cubicBezTo>
                      <a:pt x="58695" y="30852"/>
                      <a:pt x="56962" y="33436"/>
                      <a:pt x="58482" y="38482"/>
                    </a:cubicBezTo>
                    <a:cubicBezTo>
                      <a:pt x="60397" y="44926"/>
                      <a:pt x="68361" y="47570"/>
                      <a:pt x="74318" y="47570"/>
                    </a:cubicBez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45"/>
              <p:cNvSpPr/>
              <p:nvPr/>
            </p:nvSpPr>
            <p:spPr>
              <a:xfrm>
                <a:off x="793600" y="3025400"/>
                <a:ext cx="1943825" cy="1487900"/>
              </a:xfrm>
              <a:custGeom>
                <a:avLst/>
                <a:gdLst/>
                <a:ahLst/>
                <a:cxnLst/>
                <a:rect l="l" t="t" r="r" b="b"/>
                <a:pathLst>
                  <a:path w="77753" h="59516" fill="none" extrusionOk="0">
                    <a:moveTo>
                      <a:pt x="0" y="21430"/>
                    </a:moveTo>
                    <a:cubicBezTo>
                      <a:pt x="3313" y="17144"/>
                      <a:pt x="13314" y="19029"/>
                      <a:pt x="10852" y="33679"/>
                    </a:cubicBezTo>
                    <a:cubicBezTo>
                      <a:pt x="10152" y="37722"/>
                      <a:pt x="6748" y="51947"/>
                      <a:pt x="15958" y="55351"/>
                    </a:cubicBezTo>
                    <a:cubicBezTo>
                      <a:pt x="27478" y="59515"/>
                      <a:pt x="36354" y="46871"/>
                      <a:pt x="30791" y="39941"/>
                    </a:cubicBezTo>
                    <a:cubicBezTo>
                      <a:pt x="28967" y="37661"/>
                      <a:pt x="24074" y="39242"/>
                      <a:pt x="26049" y="44713"/>
                    </a:cubicBezTo>
                    <a:cubicBezTo>
                      <a:pt x="27235" y="48056"/>
                      <a:pt x="31156" y="50670"/>
                      <a:pt x="36445" y="50549"/>
                    </a:cubicBezTo>
                    <a:cubicBezTo>
                      <a:pt x="60913" y="49971"/>
                      <a:pt x="59941" y="7387"/>
                      <a:pt x="77752" y="1"/>
                    </a:cubicBezTo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AAD2953-4925-A12A-4BA7-8666353CC4D0}"/>
              </a:ext>
            </a:extLst>
          </p:cNvPr>
          <p:cNvSpPr txBox="1"/>
          <p:nvPr/>
        </p:nvSpPr>
        <p:spPr>
          <a:xfrm>
            <a:off x="4692073" y="82665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536687-1B94-A248-7B46-72D2EBF46374}"/>
              </a:ext>
            </a:extLst>
          </p:cNvPr>
          <p:cNvSpPr txBox="1"/>
          <p:nvPr/>
        </p:nvSpPr>
        <p:spPr>
          <a:xfrm>
            <a:off x="2297933" y="357566"/>
            <a:ext cx="4110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800" b="1" u="sng" dirty="0">
                <a:solidFill>
                  <a:schemeClr val="bg1"/>
                </a:solidFill>
                <a:latin typeface="Arial Nova Cond" panose="020B0506020202020204" pitchFamily="34" charset="0"/>
              </a:rPr>
              <a:t>Продукт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FAC783-57A9-8DA3-41B4-A2B22821B1A0}"/>
              </a:ext>
            </a:extLst>
          </p:cNvPr>
          <p:cNvSpPr txBox="1"/>
          <p:nvPr/>
        </p:nvSpPr>
        <p:spPr>
          <a:xfrm>
            <a:off x="273974" y="1799894"/>
            <a:ext cx="5798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Проведение профилактических занятий в 7 классе в целях ознакомления  подростков с понятием агрессия и обучения способам снятия агрессии.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bg1"/>
              </a:solidFill>
              <a:latin typeface="Arial Nova Cond" panose="020B0506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000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legreya"/>
              <a:buNone/>
              <a:defRPr sz="3500" b="1" i="0" u="none" strike="noStrike" cap="none">
                <a:solidFill>
                  <a:schemeClr val="lt1"/>
                </a:solidFill>
                <a:latin typeface="Alegreya"/>
                <a:ea typeface="Alegreya"/>
                <a:cs typeface="Alegreya"/>
                <a:sym typeface="Alegrey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 b="0" i="0" u="none" strike="noStrike" cap="none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 b="0" i="0" u="none" strike="noStrike" cap="none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 b="0" i="0" u="none" strike="noStrike" cap="none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 b="0" i="0" u="none" strike="noStrike" cap="none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 b="0" i="0" u="none" strike="noStrike" cap="none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 b="0" i="0" u="none" strike="noStrike" cap="none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 b="0" i="0" u="none" strike="noStrike" cap="none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Kanit"/>
              <a:buNone/>
              <a:defRPr sz="2800" b="0" i="0" u="none" strike="noStrike" cap="none">
                <a:solidFill>
                  <a:schemeClr val="lt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ru-RU" sz="2800" dirty="0">
                <a:latin typeface="+mn-lt"/>
                <a:cs typeface="Times New Roman" pitchFamily="18" charset="0"/>
              </a:rPr>
              <a:t>Результат исследования агрессивности </a:t>
            </a:r>
            <a:br>
              <a:rPr lang="ru-RU" sz="2800" dirty="0">
                <a:latin typeface="+mn-lt"/>
                <a:cs typeface="Times New Roman" pitchFamily="18" charset="0"/>
              </a:rPr>
            </a:br>
            <a:r>
              <a:rPr lang="ru-RU" sz="2800" dirty="0">
                <a:latin typeface="+mn-lt"/>
                <a:cs typeface="Times New Roman" pitchFamily="18" charset="0"/>
              </a:rPr>
              <a:t>по методике </a:t>
            </a:r>
            <a:r>
              <a:rPr lang="ru-RU" sz="2800" dirty="0" err="1">
                <a:latin typeface="+mn-lt"/>
                <a:cs typeface="Times New Roman" pitchFamily="18" charset="0"/>
              </a:rPr>
              <a:t>Почебут</a:t>
            </a:r>
            <a:r>
              <a:rPr lang="ru-RU" sz="2800" dirty="0">
                <a:latin typeface="+mn-lt"/>
                <a:cs typeface="Times New Roman" pitchFamily="18" charset="0"/>
              </a:rPr>
              <a:t> (в процентах).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70866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352550"/>
            <a:ext cx="8686800" cy="3276600"/>
          </a:xfrm>
        </p:spPr>
        <p:txBody>
          <a:bodyPr/>
          <a:lstStyle/>
          <a:p>
            <a:pPr marL="482600" indent="-342900">
              <a:buAutoNum type="arabicPeriod"/>
            </a:pPr>
            <a:r>
              <a:rPr lang="ru-RU" dirty="0">
                <a:latin typeface="Arial Nova Cond"/>
              </a:rPr>
              <a:t>Вводная часть:</a:t>
            </a:r>
          </a:p>
          <a:p>
            <a:pPr marL="425450" indent="-285750">
              <a:buFontTx/>
              <a:buChar char="-"/>
            </a:pPr>
            <a:r>
              <a:rPr lang="ru-RU" dirty="0">
                <a:latin typeface="Arial Nova Cond"/>
              </a:rPr>
              <a:t>вступление;</a:t>
            </a:r>
          </a:p>
          <a:p>
            <a:pPr marL="425450" indent="-285750">
              <a:buFontTx/>
              <a:buChar char="-"/>
            </a:pPr>
            <a:r>
              <a:rPr lang="ru-RU" dirty="0">
                <a:latin typeface="Arial Nova Cond"/>
              </a:rPr>
              <a:t>введение в искусственную симуляцию;</a:t>
            </a:r>
          </a:p>
          <a:p>
            <a:pPr marL="425450" indent="-285750">
              <a:buFontTx/>
              <a:buChar char="-"/>
            </a:pPr>
            <a:r>
              <a:rPr lang="ru-RU" dirty="0">
                <a:latin typeface="Arial Nova Cond"/>
              </a:rPr>
              <a:t>-оценка своего эмоционального состояния</a:t>
            </a:r>
          </a:p>
          <a:p>
            <a:pPr marL="139700" indent="0"/>
            <a:r>
              <a:rPr lang="ru-RU" dirty="0">
                <a:latin typeface="Arial Nova Cond"/>
              </a:rPr>
              <a:t>2. Основная часть:</a:t>
            </a:r>
          </a:p>
          <a:p>
            <a:pPr marL="425450" indent="-285750">
              <a:buFontTx/>
              <a:buChar char="-"/>
            </a:pPr>
            <a:r>
              <a:rPr lang="ru-RU" dirty="0">
                <a:latin typeface="Arial Nova Cond"/>
              </a:rPr>
              <a:t>просветительская речь;</a:t>
            </a:r>
          </a:p>
          <a:p>
            <a:pPr marL="425450" indent="-285750">
              <a:buFontTx/>
              <a:buChar char="-"/>
            </a:pPr>
            <a:r>
              <a:rPr lang="ru-RU" dirty="0">
                <a:latin typeface="Arial Nova Cond"/>
              </a:rPr>
              <a:t>упражнение «Угадай-ка»</a:t>
            </a:r>
          </a:p>
          <a:p>
            <a:pPr marL="425450" indent="-285750">
              <a:buFontTx/>
              <a:buChar char="-"/>
            </a:pPr>
            <a:r>
              <a:rPr lang="ru-RU" dirty="0">
                <a:latin typeface="Arial Nova Cond"/>
              </a:rPr>
              <a:t>упражнение «Письма гнева»;</a:t>
            </a:r>
          </a:p>
          <a:p>
            <a:pPr marL="425450" indent="-285750">
              <a:buFontTx/>
              <a:buChar char="-"/>
            </a:pPr>
            <a:r>
              <a:rPr lang="ru-RU" dirty="0">
                <a:latin typeface="Arial Nova Cond"/>
              </a:rPr>
              <a:t>упражнение «Незаконченные предложения;</a:t>
            </a:r>
          </a:p>
          <a:p>
            <a:pPr marL="425450" indent="-285750">
              <a:buFontTx/>
              <a:buChar char="-"/>
            </a:pPr>
            <a:r>
              <a:rPr lang="ru-RU" dirty="0">
                <a:latin typeface="Arial Nova Cond"/>
              </a:rPr>
              <a:t>упражнение «Самопомощь»</a:t>
            </a:r>
          </a:p>
          <a:p>
            <a:pPr marL="139700" indent="0"/>
            <a:r>
              <a:rPr lang="ru-RU" dirty="0">
                <a:latin typeface="Arial Nova Cond"/>
              </a:rPr>
              <a:t>3. </a:t>
            </a:r>
            <a:r>
              <a:rPr lang="ru-RU" dirty="0" err="1">
                <a:latin typeface="Arial Nova Cond"/>
              </a:rPr>
              <a:t>Заверщающий</a:t>
            </a:r>
            <a:r>
              <a:rPr lang="ru-RU" dirty="0">
                <a:latin typeface="Arial Nova Cond"/>
              </a:rPr>
              <a:t> этап:</a:t>
            </a:r>
          </a:p>
          <a:p>
            <a:pPr marL="425450" indent="-285750">
              <a:buFontTx/>
              <a:buChar char="-"/>
            </a:pPr>
            <a:r>
              <a:rPr lang="ru-RU" dirty="0">
                <a:latin typeface="Arial Nova Cond"/>
              </a:rPr>
              <a:t>- техники для снятия агрессии;</a:t>
            </a:r>
          </a:p>
          <a:p>
            <a:pPr marL="425450" indent="-285750">
              <a:buFontTx/>
              <a:buChar char="-"/>
            </a:pPr>
            <a:r>
              <a:rPr lang="ru-RU" dirty="0">
                <a:latin typeface="Arial Nova Cond"/>
              </a:rPr>
              <a:t>- Рефлексия. Повторная оценка эмоционального состояния.</a:t>
            </a:r>
          </a:p>
          <a:p>
            <a:pPr marL="425450" indent="-285750">
              <a:buFontTx/>
              <a:buChar char="-"/>
            </a:pPr>
            <a:endParaRPr lang="ru-RU" dirty="0"/>
          </a:p>
          <a:p>
            <a:pPr marL="425450" indent="-285750">
              <a:buFontTx/>
              <a:buChar char="-"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536687-1B94-A248-7B46-72D2EBF46374}"/>
              </a:ext>
            </a:extLst>
          </p:cNvPr>
          <p:cNvSpPr txBox="1"/>
          <p:nvPr/>
        </p:nvSpPr>
        <p:spPr>
          <a:xfrm>
            <a:off x="2297933" y="357566"/>
            <a:ext cx="5322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800" b="1" u="sng" dirty="0">
                <a:solidFill>
                  <a:schemeClr val="bg1"/>
                </a:solidFill>
                <a:latin typeface="Arial Nova Cond" panose="020B0506020202020204" pitchFamily="34" charset="0"/>
              </a:rPr>
              <a:t>Конспект урока </a:t>
            </a:r>
          </a:p>
        </p:txBody>
      </p:sp>
    </p:spTree>
    <p:extLst>
      <p:ext uri="{BB962C8B-B14F-4D97-AF65-F5344CB8AC3E}">
        <p14:creationId xmlns:p14="http://schemas.microsoft.com/office/powerpoint/2010/main" val="427555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BC081-E3A3-0D96-228B-DFC07BC4C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82" y="171014"/>
            <a:ext cx="7704000" cy="572700"/>
          </a:xfrm>
        </p:spPr>
        <p:txBody>
          <a:bodyPr/>
          <a:lstStyle/>
          <a:p>
            <a:r>
              <a:rPr lang="ru-RU" sz="5400" u="sng" dirty="0">
                <a:solidFill>
                  <a:schemeClr val="bg1"/>
                </a:solidFill>
                <a:latin typeface="Arial Nova Cond" panose="020B0506020202020204" pitchFamily="34" charset="0"/>
              </a:rPr>
              <a:t>Ресурсы</a:t>
            </a:r>
          </a:p>
        </p:txBody>
      </p:sp>
      <p:sp>
        <p:nvSpPr>
          <p:cNvPr id="8" name="Google Shape;799;p51">
            <a:extLst>
              <a:ext uri="{FF2B5EF4-FFF2-40B4-BE49-F238E27FC236}">
                <a16:creationId xmlns:a16="http://schemas.microsoft.com/office/drawing/2014/main" id="{1DE0500A-C832-EBD3-7E05-4C9CDCC91F01}"/>
              </a:ext>
            </a:extLst>
          </p:cNvPr>
          <p:cNvSpPr/>
          <p:nvPr/>
        </p:nvSpPr>
        <p:spPr>
          <a:xfrm rot="21570436">
            <a:off x="666689" y="1647655"/>
            <a:ext cx="7525438" cy="312833"/>
          </a:xfrm>
          <a:custGeom>
            <a:avLst/>
            <a:gdLst/>
            <a:ahLst/>
            <a:cxnLst/>
            <a:rect l="l" t="t" r="r" b="b"/>
            <a:pathLst>
              <a:path w="324249" h="14839" extrusionOk="0">
                <a:moveTo>
                  <a:pt x="0" y="2380"/>
                </a:moveTo>
                <a:cubicBezTo>
                  <a:pt x="4803" y="2380"/>
                  <a:pt x="9286" y="5005"/>
                  <a:pt x="14060" y="5536"/>
                </a:cubicBezTo>
                <a:cubicBezTo>
                  <a:pt x="31014" y="7420"/>
                  <a:pt x="48079" y="8693"/>
                  <a:pt x="65137" y="8693"/>
                </a:cubicBezTo>
                <a:cubicBezTo>
                  <a:pt x="72512" y="8693"/>
                  <a:pt x="79894" y="8279"/>
                  <a:pt x="87232" y="7545"/>
                </a:cubicBezTo>
                <a:cubicBezTo>
                  <a:pt x="90875" y="7181"/>
                  <a:pt x="95924" y="7088"/>
                  <a:pt x="97562" y="3814"/>
                </a:cubicBezTo>
                <a:cubicBezTo>
                  <a:pt x="98619" y="1701"/>
                  <a:pt x="93875" y="-250"/>
                  <a:pt x="91536" y="84"/>
                </a:cubicBezTo>
                <a:cubicBezTo>
                  <a:pt x="89122" y="429"/>
                  <a:pt x="87003" y="3122"/>
                  <a:pt x="86658" y="5536"/>
                </a:cubicBezTo>
                <a:cubicBezTo>
                  <a:pt x="85984" y="10253"/>
                  <a:pt x="93120" y="13842"/>
                  <a:pt x="97849" y="14431"/>
                </a:cubicBezTo>
                <a:cubicBezTo>
                  <a:pt x="118399" y="16992"/>
                  <a:pt x="138180" y="4735"/>
                  <a:pt x="158681" y="1806"/>
                </a:cubicBezTo>
                <a:cubicBezTo>
                  <a:pt x="164754" y="938"/>
                  <a:pt x="170771" y="3918"/>
                  <a:pt x="176759" y="5249"/>
                </a:cubicBezTo>
                <a:cubicBezTo>
                  <a:pt x="189086" y="7989"/>
                  <a:pt x="201532" y="10282"/>
                  <a:pt x="214062" y="11849"/>
                </a:cubicBezTo>
                <a:cubicBezTo>
                  <a:pt x="227217" y="13494"/>
                  <a:pt x="240583" y="10299"/>
                  <a:pt x="253660" y="8119"/>
                </a:cubicBezTo>
                <a:cubicBezTo>
                  <a:pt x="261210" y="6861"/>
                  <a:pt x="268962" y="8693"/>
                  <a:pt x="276616" y="8693"/>
                </a:cubicBezTo>
                <a:cubicBezTo>
                  <a:pt x="292494" y="8693"/>
                  <a:pt x="308371" y="8406"/>
                  <a:pt x="324249" y="8406"/>
                </a:cubicBezTo>
              </a:path>
            </a:pathLst>
          </a:custGeom>
          <a:noFill/>
          <a:ln w="9525" cap="flat" cmpd="sng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648485-A1F8-AC58-C5AC-A90A7C179ADD}"/>
              </a:ext>
            </a:extLst>
          </p:cNvPr>
          <p:cNvSpPr txBox="1"/>
          <p:nvPr/>
        </p:nvSpPr>
        <p:spPr>
          <a:xfrm>
            <a:off x="3657600" y="165792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F661E5-01A5-E1F2-2303-128560FE8778}"/>
              </a:ext>
            </a:extLst>
          </p:cNvPr>
          <p:cNvSpPr txBox="1"/>
          <p:nvPr/>
        </p:nvSpPr>
        <p:spPr>
          <a:xfrm>
            <a:off x="3556000" y="648591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>
              <a:solidFill>
                <a:schemeClr val="bg1"/>
              </a:solidFill>
              <a:latin typeface="Arial Nova Cond" panose="020B0506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081ADD-4A66-66D9-D950-403A5D8722F4}"/>
              </a:ext>
            </a:extLst>
          </p:cNvPr>
          <p:cNvSpPr txBox="1"/>
          <p:nvPr/>
        </p:nvSpPr>
        <p:spPr>
          <a:xfrm>
            <a:off x="3657600" y="47091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b="1" u="sng" dirty="0">
              <a:latin typeface="Bahnschrift Condensed" panose="020B0502040204020203" pitchFamily="34" charset="0"/>
            </a:endParaRPr>
          </a:p>
        </p:txBody>
      </p:sp>
      <p:sp>
        <p:nvSpPr>
          <p:cNvPr id="21" name="Google Shape;798;p51">
            <a:extLst>
              <a:ext uri="{FF2B5EF4-FFF2-40B4-BE49-F238E27FC236}">
                <a16:creationId xmlns:a16="http://schemas.microsoft.com/office/drawing/2014/main" id="{7A591FBA-69EA-2C00-3C1F-AC6A838FD85C}"/>
              </a:ext>
            </a:extLst>
          </p:cNvPr>
          <p:cNvSpPr/>
          <p:nvPr/>
        </p:nvSpPr>
        <p:spPr>
          <a:xfrm rot="5844">
            <a:off x="966356" y="1526900"/>
            <a:ext cx="7226643" cy="398819"/>
          </a:xfrm>
          <a:custGeom>
            <a:avLst/>
            <a:gdLst/>
            <a:ahLst/>
            <a:cxnLst/>
            <a:rect l="l" t="t" r="r" b="b"/>
            <a:pathLst>
              <a:path w="324249" h="14839" extrusionOk="0">
                <a:moveTo>
                  <a:pt x="0" y="2380"/>
                </a:moveTo>
                <a:cubicBezTo>
                  <a:pt x="4803" y="2380"/>
                  <a:pt x="9286" y="5005"/>
                  <a:pt x="14060" y="5536"/>
                </a:cubicBezTo>
                <a:cubicBezTo>
                  <a:pt x="31014" y="7420"/>
                  <a:pt x="48079" y="8693"/>
                  <a:pt x="65137" y="8693"/>
                </a:cubicBezTo>
                <a:cubicBezTo>
                  <a:pt x="72512" y="8693"/>
                  <a:pt x="79894" y="8279"/>
                  <a:pt x="87232" y="7545"/>
                </a:cubicBezTo>
                <a:cubicBezTo>
                  <a:pt x="90875" y="7181"/>
                  <a:pt x="95924" y="7088"/>
                  <a:pt x="97562" y="3814"/>
                </a:cubicBezTo>
                <a:cubicBezTo>
                  <a:pt x="98619" y="1701"/>
                  <a:pt x="93875" y="-250"/>
                  <a:pt x="91536" y="84"/>
                </a:cubicBezTo>
                <a:cubicBezTo>
                  <a:pt x="89122" y="429"/>
                  <a:pt x="87003" y="3122"/>
                  <a:pt x="86658" y="5536"/>
                </a:cubicBezTo>
                <a:cubicBezTo>
                  <a:pt x="85984" y="10253"/>
                  <a:pt x="93120" y="13842"/>
                  <a:pt x="97849" y="14431"/>
                </a:cubicBezTo>
                <a:cubicBezTo>
                  <a:pt x="118399" y="16992"/>
                  <a:pt x="138180" y="4735"/>
                  <a:pt x="158681" y="1806"/>
                </a:cubicBezTo>
                <a:cubicBezTo>
                  <a:pt x="164754" y="938"/>
                  <a:pt x="170771" y="3918"/>
                  <a:pt x="176759" y="5249"/>
                </a:cubicBezTo>
                <a:cubicBezTo>
                  <a:pt x="189086" y="7989"/>
                  <a:pt x="201532" y="10282"/>
                  <a:pt x="214062" y="11849"/>
                </a:cubicBezTo>
                <a:cubicBezTo>
                  <a:pt x="227217" y="13494"/>
                  <a:pt x="240583" y="10299"/>
                  <a:pt x="253660" y="8119"/>
                </a:cubicBezTo>
                <a:cubicBezTo>
                  <a:pt x="261210" y="6861"/>
                  <a:pt x="268962" y="8693"/>
                  <a:pt x="276616" y="8693"/>
                </a:cubicBezTo>
                <a:cubicBezTo>
                  <a:pt x="292494" y="8693"/>
                  <a:pt x="308371" y="8406"/>
                  <a:pt x="324249" y="8406"/>
                </a:cubicBezTo>
              </a:path>
            </a:pathLst>
          </a:cu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483A26-6947-A35C-E156-EADC897708F1}"/>
              </a:ext>
            </a:extLst>
          </p:cNvPr>
          <p:cNvSpPr txBox="1"/>
          <p:nvPr/>
        </p:nvSpPr>
        <p:spPr>
          <a:xfrm>
            <a:off x="3657600" y="165792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sp>
        <p:nvSpPr>
          <p:cNvPr id="24" name="Google Shape;800;p51">
            <a:extLst>
              <a:ext uri="{FF2B5EF4-FFF2-40B4-BE49-F238E27FC236}">
                <a16:creationId xmlns:a16="http://schemas.microsoft.com/office/drawing/2014/main" id="{99624E3E-A332-6421-87D6-20733FCECFB5}"/>
              </a:ext>
            </a:extLst>
          </p:cNvPr>
          <p:cNvSpPr/>
          <p:nvPr/>
        </p:nvSpPr>
        <p:spPr>
          <a:xfrm>
            <a:off x="6679270" y="1369098"/>
            <a:ext cx="848100" cy="8277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B3EDA9-41D0-63D1-96DE-9371823C4A37}"/>
              </a:ext>
            </a:extLst>
          </p:cNvPr>
          <p:cNvSpPr txBox="1"/>
          <p:nvPr/>
        </p:nvSpPr>
        <p:spPr>
          <a:xfrm>
            <a:off x="3657600" y="165792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sp>
        <p:nvSpPr>
          <p:cNvPr id="37" name="Google Shape;800;p51">
            <a:extLst>
              <a:ext uri="{FF2B5EF4-FFF2-40B4-BE49-F238E27FC236}">
                <a16:creationId xmlns:a16="http://schemas.microsoft.com/office/drawing/2014/main" id="{A615FB4F-95AE-77E8-72EC-358EB54136BC}"/>
              </a:ext>
            </a:extLst>
          </p:cNvPr>
          <p:cNvSpPr/>
          <p:nvPr/>
        </p:nvSpPr>
        <p:spPr>
          <a:xfrm flipH="1">
            <a:off x="1623245" y="1398952"/>
            <a:ext cx="848100" cy="7978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2EB505-0CB5-F912-E3BA-529AC3825781}"/>
              </a:ext>
            </a:extLst>
          </p:cNvPr>
          <p:cNvSpPr txBox="1"/>
          <p:nvPr/>
        </p:nvSpPr>
        <p:spPr>
          <a:xfrm>
            <a:off x="3657600" y="165792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153914-8159-B78A-EF32-A27CD13A604D}"/>
              </a:ext>
            </a:extLst>
          </p:cNvPr>
          <p:cNvSpPr txBox="1"/>
          <p:nvPr/>
        </p:nvSpPr>
        <p:spPr>
          <a:xfrm>
            <a:off x="3657600" y="165792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grpSp>
        <p:nvGrpSpPr>
          <p:cNvPr id="49" name="Google Shape;843;p51">
            <a:extLst>
              <a:ext uri="{FF2B5EF4-FFF2-40B4-BE49-F238E27FC236}">
                <a16:creationId xmlns:a16="http://schemas.microsoft.com/office/drawing/2014/main" id="{4B334A3D-446F-953B-E2EF-1EF1B7434710}"/>
              </a:ext>
            </a:extLst>
          </p:cNvPr>
          <p:cNvGrpSpPr/>
          <p:nvPr/>
        </p:nvGrpSpPr>
        <p:grpSpPr>
          <a:xfrm>
            <a:off x="1606173" y="1377115"/>
            <a:ext cx="899921" cy="742096"/>
            <a:chOff x="1096025" y="237975"/>
            <a:chExt cx="5408400" cy="5219350"/>
          </a:xfrm>
        </p:grpSpPr>
        <p:sp>
          <p:nvSpPr>
            <p:cNvPr id="43" name="Google Shape;844;p51">
              <a:extLst>
                <a:ext uri="{FF2B5EF4-FFF2-40B4-BE49-F238E27FC236}">
                  <a16:creationId xmlns:a16="http://schemas.microsoft.com/office/drawing/2014/main" id="{FF9E3555-ECBC-8062-85DD-C9BD3358459E}"/>
                </a:ext>
              </a:extLst>
            </p:cNvPr>
            <p:cNvSpPr/>
            <p:nvPr/>
          </p:nvSpPr>
          <p:spPr>
            <a:xfrm>
              <a:off x="1096025" y="237975"/>
              <a:ext cx="5408400" cy="5219350"/>
            </a:xfrm>
            <a:custGeom>
              <a:avLst/>
              <a:gdLst/>
              <a:ahLst/>
              <a:cxnLst/>
              <a:rect l="l" t="t" r="r" b="b"/>
              <a:pathLst>
                <a:path w="216336" h="208774" extrusionOk="0">
                  <a:moveTo>
                    <a:pt x="194251" y="6563"/>
                  </a:moveTo>
                  <a:cubicBezTo>
                    <a:pt x="198133" y="6563"/>
                    <a:pt x="201167" y="7509"/>
                    <a:pt x="203091" y="9466"/>
                  </a:cubicBezTo>
                  <a:cubicBezTo>
                    <a:pt x="209159" y="15500"/>
                    <a:pt x="205603" y="31973"/>
                    <a:pt x="193566" y="53535"/>
                  </a:cubicBezTo>
                  <a:cubicBezTo>
                    <a:pt x="180551" y="76826"/>
                    <a:pt x="159185" y="103868"/>
                    <a:pt x="133415" y="129637"/>
                  </a:cubicBezTo>
                  <a:cubicBezTo>
                    <a:pt x="107646" y="155407"/>
                    <a:pt x="80604" y="176773"/>
                    <a:pt x="57313" y="189788"/>
                  </a:cubicBezTo>
                  <a:cubicBezTo>
                    <a:pt x="42681" y="197957"/>
                    <a:pt x="30392" y="202219"/>
                    <a:pt x="22119" y="202219"/>
                  </a:cubicBezTo>
                  <a:cubicBezTo>
                    <a:pt x="18201" y="202219"/>
                    <a:pt x="15183" y="201263"/>
                    <a:pt x="13244" y="199313"/>
                  </a:cubicBezTo>
                  <a:cubicBezTo>
                    <a:pt x="7176" y="193279"/>
                    <a:pt x="10732" y="176806"/>
                    <a:pt x="22769" y="155244"/>
                  </a:cubicBezTo>
                  <a:cubicBezTo>
                    <a:pt x="35784" y="131953"/>
                    <a:pt x="57150" y="104911"/>
                    <a:pt x="82920" y="79142"/>
                  </a:cubicBezTo>
                  <a:cubicBezTo>
                    <a:pt x="108689" y="53372"/>
                    <a:pt x="135731" y="32006"/>
                    <a:pt x="159022" y="18991"/>
                  </a:cubicBezTo>
                  <a:cubicBezTo>
                    <a:pt x="173668" y="10836"/>
                    <a:pt x="185966" y="6563"/>
                    <a:pt x="194251" y="6563"/>
                  </a:cubicBezTo>
                  <a:close/>
                  <a:moveTo>
                    <a:pt x="194209" y="0"/>
                  </a:moveTo>
                  <a:cubicBezTo>
                    <a:pt x="184625" y="0"/>
                    <a:pt x="171682" y="4465"/>
                    <a:pt x="155858" y="13315"/>
                  </a:cubicBezTo>
                  <a:cubicBezTo>
                    <a:pt x="132045" y="26591"/>
                    <a:pt x="104482" y="48349"/>
                    <a:pt x="78320" y="74542"/>
                  </a:cubicBezTo>
                  <a:cubicBezTo>
                    <a:pt x="52127" y="100704"/>
                    <a:pt x="30369" y="128267"/>
                    <a:pt x="17093" y="152080"/>
                  </a:cubicBezTo>
                  <a:cubicBezTo>
                    <a:pt x="2936" y="177393"/>
                    <a:pt x="0" y="195334"/>
                    <a:pt x="8612" y="203945"/>
                  </a:cubicBezTo>
                  <a:cubicBezTo>
                    <a:pt x="11841" y="207175"/>
                    <a:pt x="16375" y="208773"/>
                    <a:pt x="22149" y="208773"/>
                  </a:cubicBezTo>
                  <a:cubicBezTo>
                    <a:pt x="31707" y="208773"/>
                    <a:pt x="44657" y="204304"/>
                    <a:pt x="60477" y="195464"/>
                  </a:cubicBezTo>
                  <a:cubicBezTo>
                    <a:pt x="84290" y="182188"/>
                    <a:pt x="111854" y="160430"/>
                    <a:pt x="138015" y="134237"/>
                  </a:cubicBezTo>
                  <a:cubicBezTo>
                    <a:pt x="164208" y="108076"/>
                    <a:pt x="185966" y="80512"/>
                    <a:pt x="199242" y="56699"/>
                  </a:cubicBezTo>
                  <a:cubicBezTo>
                    <a:pt x="213399" y="31386"/>
                    <a:pt x="216335" y="13445"/>
                    <a:pt x="207723" y="4834"/>
                  </a:cubicBezTo>
                  <a:cubicBezTo>
                    <a:pt x="204495" y="1606"/>
                    <a:pt x="199956" y="0"/>
                    <a:pt x="1942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45;p51">
              <a:extLst>
                <a:ext uri="{FF2B5EF4-FFF2-40B4-BE49-F238E27FC236}">
                  <a16:creationId xmlns:a16="http://schemas.microsoft.com/office/drawing/2014/main" id="{B0ED5D2C-1650-7888-A20B-D44D77D0EC59}"/>
                </a:ext>
              </a:extLst>
            </p:cNvPr>
            <p:cNvSpPr/>
            <p:nvPr/>
          </p:nvSpPr>
          <p:spPr>
            <a:xfrm>
              <a:off x="1096025" y="237975"/>
              <a:ext cx="5408400" cy="5219350"/>
            </a:xfrm>
            <a:custGeom>
              <a:avLst/>
              <a:gdLst/>
              <a:ahLst/>
              <a:cxnLst/>
              <a:rect l="l" t="t" r="r" b="b"/>
              <a:pathLst>
                <a:path w="216336" h="208774" extrusionOk="0">
                  <a:moveTo>
                    <a:pt x="22084" y="6563"/>
                  </a:moveTo>
                  <a:cubicBezTo>
                    <a:pt x="30369" y="6563"/>
                    <a:pt x="42667" y="10836"/>
                    <a:pt x="57313" y="18991"/>
                  </a:cubicBezTo>
                  <a:cubicBezTo>
                    <a:pt x="80604" y="32006"/>
                    <a:pt x="107646" y="53372"/>
                    <a:pt x="133415" y="79142"/>
                  </a:cubicBezTo>
                  <a:cubicBezTo>
                    <a:pt x="159185" y="104911"/>
                    <a:pt x="180551" y="131953"/>
                    <a:pt x="193566" y="155244"/>
                  </a:cubicBezTo>
                  <a:cubicBezTo>
                    <a:pt x="205603" y="176806"/>
                    <a:pt x="209159" y="193279"/>
                    <a:pt x="203091" y="199313"/>
                  </a:cubicBezTo>
                  <a:cubicBezTo>
                    <a:pt x="201152" y="201263"/>
                    <a:pt x="198134" y="202219"/>
                    <a:pt x="194216" y="202219"/>
                  </a:cubicBezTo>
                  <a:cubicBezTo>
                    <a:pt x="185943" y="202219"/>
                    <a:pt x="173654" y="197957"/>
                    <a:pt x="159022" y="189788"/>
                  </a:cubicBezTo>
                  <a:cubicBezTo>
                    <a:pt x="135731" y="176773"/>
                    <a:pt x="108689" y="155407"/>
                    <a:pt x="82920" y="129637"/>
                  </a:cubicBezTo>
                  <a:cubicBezTo>
                    <a:pt x="57150" y="103868"/>
                    <a:pt x="35784" y="76826"/>
                    <a:pt x="22769" y="53535"/>
                  </a:cubicBezTo>
                  <a:cubicBezTo>
                    <a:pt x="10732" y="31973"/>
                    <a:pt x="7176" y="15500"/>
                    <a:pt x="13244" y="9466"/>
                  </a:cubicBezTo>
                  <a:cubicBezTo>
                    <a:pt x="15168" y="7509"/>
                    <a:pt x="18202" y="6563"/>
                    <a:pt x="22084" y="6563"/>
                  </a:cubicBezTo>
                  <a:close/>
                  <a:moveTo>
                    <a:pt x="22126" y="0"/>
                  </a:moveTo>
                  <a:cubicBezTo>
                    <a:pt x="16379" y="0"/>
                    <a:pt x="11840" y="1606"/>
                    <a:pt x="8612" y="4834"/>
                  </a:cubicBezTo>
                  <a:cubicBezTo>
                    <a:pt x="0" y="13445"/>
                    <a:pt x="2936" y="31386"/>
                    <a:pt x="17093" y="56699"/>
                  </a:cubicBezTo>
                  <a:cubicBezTo>
                    <a:pt x="30369" y="80512"/>
                    <a:pt x="52127" y="108076"/>
                    <a:pt x="78320" y="134237"/>
                  </a:cubicBezTo>
                  <a:cubicBezTo>
                    <a:pt x="104482" y="160430"/>
                    <a:pt x="132045" y="182188"/>
                    <a:pt x="155858" y="195464"/>
                  </a:cubicBezTo>
                  <a:cubicBezTo>
                    <a:pt x="171678" y="204304"/>
                    <a:pt x="184629" y="208773"/>
                    <a:pt x="194186" y="208773"/>
                  </a:cubicBezTo>
                  <a:cubicBezTo>
                    <a:pt x="199960" y="208773"/>
                    <a:pt x="204494" y="207175"/>
                    <a:pt x="207723" y="203945"/>
                  </a:cubicBezTo>
                  <a:cubicBezTo>
                    <a:pt x="216335" y="195334"/>
                    <a:pt x="213399" y="177393"/>
                    <a:pt x="199242" y="152080"/>
                  </a:cubicBezTo>
                  <a:cubicBezTo>
                    <a:pt x="185966" y="128267"/>
                    <a:pt x="164208" y="100704"/>
                    <a:pt x="138015" y="74542"/>
                  </a:cubicBezTo>
                  <a:cubicBezTo>
                    <a:pt x="111854" y="48349"/>
                    <a:pt x="84290" y="26591"/>
                    <a:pt x="60477" y="13315"/>
                  </a:cubicBezTo>
                  <a:cubicBezTo>
                    <a:pt x="44653" y="4465"/>
                    <a:pt x="31710" y="0"/>
                    <a:pt x="221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46;p51">
              <a:extLst>
                <a:ext uri="{FF2B5EF4-FFF2-40B4-BE49-F238E27FC236}">
                  <a16:creationId xmlns:a16="http://schemas.microsoft.com/office/drawing/2014/main" id="{95A9603D-B512-E633-EBFC-1DD24903A8ED}"/>
                </a:ext>
              </a:extLst>
            </p:cNvPr>
            <p:cNvSpPr/>
            <p:nvPr/>
          </p:nvSpPr>
          <p:spPr>
            <a:xfrm>
              <a:off x="2714775" y="3620800"/>
              <a:ext cx="2227150" cy="1754150"/>
            </a:xfrm>
            <a:custGeom>
              <a:avLst/>
              <a:gdLst/>
              <a:ahLst/>
              <a:cxnLst/>
              <a:rect l="l" t="t" r="r" b="b"/>
              <a:pathLst>
                <a:path w="89086" h="70166" extrusionOk="0">
                  <a:moveTo>
                    <a:pt x="59728" y="0"/>
                  </a:moveTo>
                  <a:lnTo>
                    <a:pt x="29358" y="2740"/>
                  </a:lnTo>
                  <a:lnTo>
                    <a:pt x="29358" y="7829"/>
                  </a:lnTo>
                  <a:cubicBezTo>
                    <a:pt x="29358" y="10863"/>
                    <a:pt x="27238" y="13505"/>
                    <a:pt x="24237" y="14190"/>
                  </a:cubicBezTo>
                  <a:lnTo>
                    <a:pt x="10211" y="17289"/>
                  </a:lnTo>
                  <a:cubicBezTo>
                    <a:pt x="4241" y="18626"/>
                    <a:pt x="1" y="23911"/>
                    <a:pt x="1" y="30043"/>
                  </a:cubicBezTo>
                  <a:lnTo>
                    <a:pt x="1" y="63642"/>
                  </a:lnTo>
                  <a:lnTo>
                    <a:pt x="4274" y="70166"/>
                  </a:lnTo>
                  <a:lnTo>
                    <a:pt x="82561" y="70166"/>
                  </a:lnTo>
                  <a:cubicBezTo>
                    <a:pt x="86150" y="70166"/>
                    <a:pt x="89085" y="67262"/>
                    <a:pt x="89085" y="63642"/>
                  </a:cubicBezTo>
                  <a:lnTo>
                    <a:pt x="89085" y="27173"/>
                  </a:lnTo>
                  <a:cubicBezTo>
                    <a:pt x="89085" y="21040"/>
                    <a:pt x="84812" y="15756"/>
                    <a:pt x="78875" y="14418"/>
                  </a:cubicBezTo>
                  <a:lnTo>
                    <a:pt x="64816" y="11319"/>
                  </a:lnTo>
                  <a:cubicBezTo>
                    <a:pt x="61848" y="10667"/>
                    <a:pt x="59728" y="7992"/>
                    <a:pt x="59728" y="4958"/>
                  </a:cubicBezTo>
                  <a:lnTo>
                    <a:pt x="597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47;p51">
              <a:extLst>
                <a:ext uri="{FF2B5EF4-FFF2-40B4-BE49-F238E27FC236}">
                  <a16:creationId xmlns:a16="http://schemas.microsoft.com/office/drawing/2014/main" id="{8488AFAD-65A0-B9CF-DA4A-1A07B1A2B81B}"/>
                </a:ext>
              </a:extLst>
            </p:cNvPr>
            <p:cNvSpPr/>
            <p:nvPr/>
          </p:nvSpPr>
          <p:spPr>
            <a:xfrm>
              <a:off x="2658500" y="3255450"/>
              <a:ext cx="1549475" cy="2119500"/>
            </a:xfrm>
            <a:custGeom>
              <a:avLst/>
              <a:gdLst/>
              <a:ahLst/>
              <a:cxnLst/>
              <a:rect l="l" t="t" r="r" b="b"/>
              <a:pathLst>
                <a:path w="61979" h="84780" extrusionOk="0">
                  <a:moveTo>
                    <a:pt x="29359" y="0"/>
                  </a:moveTo>
                  <a:lnTo>
                    <a:pt x="29359" y="19572"/>
                  </a:lnTo>
                  <a:cubicBezTo>
                    <a:pt x="29359" y="22606"/>
                    <a:pt x="27238" y="25281"/>
                    <a:pt x="24270" y="25933"/>
                  </a:cubicBezTo>
                  <a:lnTo>
                    <a:pt x="10243" y="29032"/>
                  </a:lnTo>
                  <a:cubicBezTo>
                    <a:pt x="4274" y="30370"/>
                    <a:pt x="1" y="35654"/>
                    <a:pt x="1" y="41787"/>
                  </a:cubicBezTo>
                  <a:lnTo>
                    <a:pt x="1" y="78256"/>
                  </a:lnTo>
                  <a:cubicBezTo>
                    <a:pt x="1" y="81876"/>
                    <a:pt x="2937" y="84780"/>
                    <a:pt x="6525" y="84780"/>
                  </a:cubicBezTo>
                  <a:lnTo>
                    <a:pt x="6525" y="41787"/>
                  </a:lnTo>
                  <a:cubicBezTo>
                    <a:pt x="6525" y="38720"/>
                    <a:pt x="8645" y="36078"/>
                    <a:pt x="11646" y="35426"/>
                  </a:cubicBezTo>
                  <a:lnTo>
                    <a:pt x="25673" y="32294"/>
                  </a:lnTo>
                  <a:cubicBezTo>
                    <a:pt x="31642" y="30957"/>
                    <a:pt x="35883" y="25672"/>
                    <a:pt x="35883" y="19572"/>
                  </a:cubicBezTo>
                  <a:cubicBezTo>
                    <a:pt x="35883" y="18835"/>
                    <a:pt x="36455" y="18303"/>
                    <a:pt x="37139" y="18303"/>
                  </a:cubicBezTo>
                  <a:cubicBezTo>
                    <a:pt x="37271" y="18303"/>
                    <a:pt x="37408" y="18323"/>
                    <a:pt x="37546" y="18365"/>
                  </a:cubicBezTo>
                  <a:cubicBezTo>
                    <a:pt x="40123" y="19116"/>
                    <a:pt x="42831" y="19572"/>
                    <a:pt x="45669" y="19572"/>
                  </a:cubicBezTo>
                  <a:cubicBezTo>
                    <a:pt x="51703" y="19572"/>
                    <a:pt x="57314" y="17746"/>
                    <a:pt x="61979" y="14614"/>
                  </a:cubicBezTo>
                  <a:lnTo>
                    <a:pt x="6197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48;p51">
              <a:extLst>
                <a:ext uri="{FF2B5EF4-FFF2-40B4-BE49-F238E27FC236}">
                  <a16:creationId xmlns:a16="http://schemas.microsoft.com/office/drawing/2014/main" id="{7DAD706B-2791-7997-7BB0-7C60371A21B9}"/>
                </a:ext>
              </a:extLst>
            </p:cNvPr>
            <p:cNvSpPr/>
            <p:nvPr/>
          </p:nvSpPr>
          <p:spPr>
            <a:xfrm>
              <a:off x="3307650" y="2195300"/>
              <a:ext cx="1063425" cy="1381900"/>
            </a:xfrm>
            <a:custGeom>
              <a:avLst/>
              <a:gdLst/>
              <a:ahLst/>
              <a:cxnLst/>
              <a:rect l="l" t="t" r="r" b="b"/>
              <a:pathLst>
                <a:path w="42537" h="55276" extrusionOk="0">
                  <a:moveTo>
                    <a:pt x="16441" y="1"/>
                  </a:moveTo>
                  <a:cubicBezTo>
                    <a:pt x="11417" y="1"/>
                    <a:pt x="6850" y="1893"/>
                    <a:pt x="3393" y="4992"/>
                  </a:cubicBezTo>
                  <a:lnTo>
                    <a:pt x="0" y="19573"/>
                  </a:lnTo>
                  <a:lnTo>
                    <a:pt x="0" y="32621"/>
                  </a:lnTo>
                  <a:cubicBezTo>
                    <a:pt x="0" y="45212"/>
                    <a:pt x="7111" y="55226"/>
                    <a:pt x="19703" y="55226"/>
                  </a:cubicBezTo>
                  <a:cubicBezTo>
                    <a:pt x="20405" y="55226"/>
                    <a:pt x="21083" y="55276"/>
                    <a:pt x="21759" y="55276"/>
                  </a:cubicBezTo>
                  <a:cubicBezTo>
                    <a:pt x="22181" y="55276"/>
                    <a:pt x="22603" y="55256"/>
                    <a:pt x="23030" y="55193"/>
                  </a:cubicBezTo>
                  <a:cubicBezTo>
                    <a:pt x="34055" y="53595"/>
                    <a:pt x="42536" y="44103"/>
                    <a:pt x="42536" y="32621"/>
                  </a:cubicBezTo>
                  <a:lnTo>
                    <a:pt x="42536" y="19573"/>
                  </a:lnTo>
                  <a:cubicBezTo>
                    <a:pt x="42536" y="8775"/>
                    <a:pt x="33762" y="1"/>
                    <a:pt x="229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849;p51">
              <a:extLst>
                <a:ext uri="{FF2B5EF4-FFF2-40B4-BE49-F238E27FC236}">
                  <a16:creationId xmlns:a16="http://schemas.microsoft.com/office/drawing/2014/main" id="{897C5043-2C7C-C87D-65D7-E634B5A949C3}"/>
                </a:ext>
              </a:extLst>
            </p:cNvPr>
            <p:cNvSpPr/>
            <p:nvPr/>
          </p:nvSpPr>
          <p:spPr>
            <a:xfrm>
              <a:off x="3229350" y="2320075"/>
              <a:ext cx="654050" cy="1261600"/>
            </a:xfrm>
            <a:custGeom>
              <a:avLst/>
              <a:gdLst/>
              <a:ahLst/>
              <a:cxnLst/>
              <a:rect l="l" t="t" r="r" b="b"/>
              <a:pathLst>
                <a:path w="26162" h="50464" extrusionOk="0">
                  <a:moveTo>
                    <a:pt x="6525" y="1"/>
                  </a:moveTo>
                  <a:cubicBezTo>
                    <a:pt x="2545" y="3589"/>
                    <a:pt x="1" y="8808"/>
                    <a:pt x="1" y="14582"/>
                  </a:cubicBezTo>
                  <a:lnTo>
                    <a:pt x="1" y="27630"/>
                  </a:lnTo>
                  <a:cubicBezTo>
                    <a:pt x="1" y="40221"/>
                    <a:pt x="10243" y="50463"/>
                    <a:pt x="22835" y="50463"/>
                  </a:cubicBezTo>
                  <a:cubicBezTo>
                    <a:pt x="23944" y="50463"/>
                    <a:pt x="25085" y="50366"/>
                    <a:pt x="26162" y="50202"/>
                  </a:cubicBezTo>
                  <a:cubicBezTo>
                    <a:pt x="15104" y="48637"/>
                    <a:pt x="6525" y="39112"/>
                    <a:pt x="6525" y="27630"/>
                  </a:cubicBezTo>
                  <a:lnTo>
                    <a:pt x="65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4021A62A-8BB9-DB99-8C58-78E1170D4FEF}"/>
              </a:ext>
            </a:extLst>
          </p:cNvPr>
          <p:cNvSpPr txBox="1"/>
          <p:nvPr/>
        </p:nvSpPr>
        <p:spPr>
          <a:xfrm>
            <a:off x="3657600" y="257795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grpSp>
        <p:nvGrpSpPr>
          <p:cNvPr id="63" name="Google Shape;819;p51">
            <a:extLst>
              <a:ext uri="{FF2B5EF4-FFF2-40B4-BE49-F238E27FC236}">
                <a16:creationId xmlns:a16="http://schemas.microsoft.com/office/drawing/2014/main" id="{C783A92F-7206-FA13-36CD-143D6C3056B9}"/>
              </a:ext>
            </a:extLst>
          </p:cNvPr>
          <p:cNvGrpSpPr/>
          <p:nvPr/>
        </p:nvGrpSpPr>
        <p:grpSpPr>
          <a:xfrm>
            <a:off x="6819742" y="1370110"/>
            <a:ext cx="693740" cy="742095"/>
            <a:chOff x="1418125" y="238125"/>
            <a:chExt cx="4791900" cy="5219200"/>
          </a:xfrm>
        </p:grpSpPr>
        <p:sp>
          <p:nvSpPr>
            <p:cNvPr id="52" name="Google Shape;820;p51">
              <a:extLst>
                <a:ext uri="{FF2B5EF4-FFF2-40B4-BE49-F238E27FC236}">
                  <a16:creationId xmlns:a16="http://schemas.microsoft.com/office/drawing/2014/main" id="{1EEE3E07-8BCE-6CE0-7765-74C70CFE2692}"/>
                </a:ext>
              </a:extLst>
            </p:cNvPr>
            <p:cNvSpPr/>
            <p:nvPr/>
          </p:nvSpPr>
          <p:spPr>
            <a:xfrm>
              <a:off x="2170025" y="4901125"/>
              <a:ext cx="1942525" cy="556200"/>
            </a:xfrm>
            <a:custGeom>
              <a:avLst/>
              <a:gdLst/>
              <a:ahLst/>
              <a:cxnLst/>
              <a:rect l="l" t="t" r="r" b="b"/>
              <a:pathLst>
                <a:path w="77701" h="22248" extrusionOk="0">
                  <a:moveTo>
                    <a:pt x="0" y="0"/>
                  </a:moveTo>
                  <a:lnTo>
                    <a:pt x="0" y="15527"/>
                  </a:lnTo>
                  <a:lnTo>
                    <a:pt x="3621" y="22247"/>
                  </a:lnTo>
                  <a:lnTo>
                    <a:pt x="70949" y="22247"/>
                  </a:lnTo>
                  <a:cubicBezTo>
                    <a:pt x="74667" y="22247"/>
                    <a:pt x="77701" y="19246"/>
                    <a:pt x="77701" y="15527"/>
                  </a:cubicBezTo>
                  <a:lnTo>
                    <a:pt x="777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21;p51">
              <a:extLst>
                <a:ext uri="{FF2B5EF4-FFF2-40B4-BE49-F238E27FC236}">
                  <a16:creationId xmlns:a16="http://schemas.microsoft.com/office/drawing/2014/main" id="{F0FE45CF-69D3-A848-38F3-8AD90618A10A}"/>
                </a:ext>
              </a:extLst>
            </p:cNvPr>
            <p:cNvSpPr/>
            <p:nvPr/>
          </p:nvSpPr>
          <p:spPr>
            <a:xfrm>
              <a:off x="2091725" y="4446900"/>
              <a:ext cx="2020825" cy="1010425"/>
            </a:xfrm>
            <a:custGeom>
              <a:avLst/>
              <a:gdLst/>
              <a:ahLst/>
              <a:cxnLst/>
              <a:rect l="l" t="t" r="r" b="b"/>
              <a:pathLst>
                <a:path w="80833" h="40417" extrusionOk="0">
                  <a:moveTo>
                    <a:pt x="1" y="0"/>
                  </a:moveTo>
                  <a:lnTo>
                    <a:pt x="1" y="33696"/>
                  </a:lnTo>
                  <a:cubicBezTo>
                    <a:pt x="1" y="37415"/>
                    <a:pt x="3035" y="40416"/>
                    <a:pt x="6753" y="40416"/>
                  </a:cubicBezTo>
                  <a:lnTo>
                    <a:pt x="6753" y="29293"/>
                  </a:lnTo>
                  <a:cubicBezTo>
                    <a:pt x="6753" y="27322"/>
                    <a:pt x="8356" y="25943"/>
                    <a:pt x="10117" y="25943"/>
                  </a:cubicBezTo>
                  <a:cubicBezTo>
                    <a:pt x="10658" y="25943"/>
                    <a:pt x="11215" y="26073"/>
                    <a:pt x="11744" y="26357"/>
                  </a:cubicBezTo>
                  <a:cubicBezTo>
                    <a:pt x="20258" y="31022"/>
                    <a:pt x="30011" y="33696"/>
                    <a:pt x="40417" y="33696"/>
                  </a:cubicBezTo>
                  <a:cubicBezTo>
                    <a:pt x="55944" y="33696"/>
                    <a:pt x="70101" y="27792"/>
                    <a:pt x="80833" y="18169"/>
                  </a:cubicBezTo>
                  <a:lnTo>
                    <a:pt x="8083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22;p51">
              <a:extLst>
                <a:ext uri="{FF2B5EF4-FFF2-40B4-BE49-F238E27FC236}">
                  <a16:creationId xmlns:a16="http://schemas.microsoft.com/office/drawing/2014/main" id="{44C01F57-09C0-EAB4-74EB-F3E158F844B6}"/>
                </a:ext>
              </a:extLst>
            </p:cNvPr>
            <p:cNvSpPr/>
            <p:nvPr/>
          </p:nvSpPr>
          <p:spPr>
            <a:xfrm>
              <a:off x="1667675" y="1416500"/>
              <a:ext cx="2949675" cy="1852025"/>
            </a:xfrm>
            <a:custGeom>
              <a:avLst/>
              <a:gdLst/>
              <a:ahLst/>
              <a:cxnLst/>
              <a:rect l="l" t="t" r="r" b="b"/>
              <a:pathLst>
                <a:path w="117987" h="74081" extrusionOk="0">
                  <a:moveTo>
                    <a:pt x="64099" y="1"/>
                  </a:moveTo>
                  <a:lnTo>
                    <a:pt x="53856" y="2415"/>
                  </a:lnTo>
                  <a:cubicBezTo>
                    <a:pt x="24107" y="2415"/>
                    <a:pt x="1" y="26553"/>
                    <a:pt x="1" y="56303"/>
                  </a:cubicBezTo>
                  <a:lnTo>
                    <a:pt x="1" y="74080"/>
                  </a:lnTo>
                  <a:lnTo>
                    <a:pt x="117987" y="74080"/>
                  </a:lnTo>
                  <a:lnTo>
                    <a:pt x="117987" y="53889"/>
                  </a:lnTo>
                  <a:cubicBezTo>
                    <a:pt x="117987" y="24139"/>
                    <a:pt x="93881" y="1"/>
                    <a:pt x="640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23;p51">
              <a:extLst>
                <a:ext uri="{FF2B5EF4-FFF2-40B4-BE49-F238E27FC236}">
                  <a16:creationId xmlns:a16="http://schemas.microsoft.com/office/drawing/2014/main" id="{2E981985-7D49-4F0E-2A67-943E52011939}"/>
                </a:ext>
              </a:extLst>
            </p:cNvPr>
            <p:cNvSpPr/>
            <p:nvPr/>
          </p:nvSpPr>
          <p:spPr>
            <a:xfrm>
              <a:off x="1583675" y="1416500"/>
              <a:ext cx="1686475" cy="1855275"/>
            </a:xfrm>
            <a:custGeom>
              <a:avLst/>
              <a:gdLst/>
              <a:ahLst/>
              <a:cxnLst/>
              <a:rect l="l" t="t" r="r" b="b"/>
              <a:pathLst>
                <a:path w="67459" h="74211" extrusionOk="0">
                  <a:moveTo>
                    <a:pt x="53987" y="1"/>
                  </a:moveTo>
                  <a:cubicBezTo>
                    <a:pt x="24172" y="1"/>
                    <a:pt x="1" y="24172"/>
                    <a:pt x="1" y="53987"/>
                  </a:cubicBezTo>
                  <a:lnTo>
                    <a:pt x="1" y="74211"/>
                  </a:lnTo>
                  <a:lnTo>
                    <a:pt x="6753" y="74211"/>
                  </a:lnTo>
                  <a:lnTo>
                    <a:pt x="6753" y="53987"/>
                  </a:lnTo>
                  <a:cubicBezTo>
                    <a:pt x="6753" y="27891"/>
                    <a:pt x="27891" y="6753"/>
                    <a:pt x="53987" y="6753"/>
                  </a:cubicBezTo>
                  <a:lnTo>
                    <a:pt x="60739" y="6753"/>
                  </a:lnTo>
                  <a:cubicBezTo>
                    <a:pt x="64458" y="6753"/>
                    <a:pt x="67459" y="3752"/>
                    <a:pt x="674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24;p51">
              <a:extLst>
                <a:ext uri="{FF2B5EF4-FFF2-40B4-BE49-F238E27FC236}">
                  <a16:creationId xmlns:a16="http://schemas.microsoft.com/office/drawing/2014/main" id="{09935461-4019-2DD3-A7CB-715D9BB2AE7F}"/>
                </a:ext>
              </a:extLst>
            </p:cNvPr>
            <p:cNvSpPr/>
            <p:nvPr/>
          </p:nvSpPr>
          <p:spPr>
            <a:xfrm>
              <a:off x="1418125" y="3184500"/>
              <a:ext cx="3367225" cy="1933950"/>
            </a:xfrm>
            <a:custGeom>
              <a:avLst/>
              <a:gdLst/>
              <a:ahLst/>
              <a:cxnLst/>
              <a:rect l="l" t="t" r="r" b="b"/>
              <a:pathLst>
                <a:path w="134689" h="77358" extrusionOk="0">
                  <a:moveTo>
                    <a:pt x="11809" y="1"/>
                  </a:moveTo>
                  <a:cubicBezTo>
                    <a:pt x="5285" y="1"/>
                    <a:pt x="1" y="5285"/>
                    <a:pt x="1" y="11776"/>
                  </a:cubicBezTo>
                  <a:cubicBezTo>
                    <a:pt x="1" y="18300"/>
                    <a:pt x="5285" y="23552"/>
                    <a:pt x="11809" y="23552"/>
                  </a:cubicBezTo>
                  <a:lnTo>
                    <a:pt x="13473" y="23552"/>
                  </a:lnTo>
                  <a:cubicBezTo>
                    <a:pt x="19410" y="54019"/>
                    <a:pt x="37612" y="77244"/>
                    <a:pt x="67361" y="77244"/>
                  </a:cubicBezTo>
                  <a:cubicBezTo>
                    <a:pt x="68340" y="77244"/>
                    <a:pt x="69318" y="77358"/>
                    <a:pt x="70297" y="77358"/>
                  </a:cubicBezTo>
                  <a:cubicBezTo>
                    <a:pt x="70492" y="77358"/>
                    <a:pt x="70688" y="77353"/>
                    <a:pt x="70884" y="77342"/>
                  </a:cubicBezTo>
                  <a:cubicBezTo>
                    <a:pt x="99002" y="75516"/>
                    <a:pt x="121216" y="52127"/>
                    <a:pt x="121216" y="23552"/>
                  </a:cubicBezTo>
                  <a:lnTo>
                    <a:pt x="122913" y="23552"/>
                  </a:lnTo>
                  <a:cubicBezTo>
                    <a:pt x="129437" y="23552"/>
                    <a:pt x="134688" y="18300"/>
                    <a:pt x="134688" y="11776"/>
                  </a:cubicBezTo>
                  <a:cubicBezTo>
                    <a:pt x="134688" y="5285"/>
                    <a:pt x="129437" y="1"/>
                    <a:pt x="1229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25;p51">
              <a:extLst>
                <a:ext uri="{FF2B5EF4-FFF2-40B4-BE49-F238E27FC236}">
                  <a16:creationId xmlns:a16="http://schemas.microsoft.com/office/drawing/2014/main" id="{F9B4E950-E3A4-9D06-6815-F63440AF78DB}"/>
                </a:ext>
              </a:extLst>
            </p:cNvPr>
            <p:cNvSpPr/>
            <p:nvPr/>
          </p:nvSpPr>
          <p:spPr>
            <a:xfrm>
              <a:off x="1754925" y="3773300"/>
              <a:ext cx="1435300" cy="1347225"/>
            </a:xfrm>
            <a:custGeom>
              <a:avLst/>
              <a:gdLst/>
              <a:ahLst/>
              <a:cxnLst/>
              <a:rect l="l" t="t" r="r" b="b"/>
              <a:pathLst>
                <a:path w="57412" h="53889" extrusionOk="0">
                  <a:moveTo>
                    <a:pt x="1" y="0"/>
                  </a:moveTo>
                  <a:cubicBezTo>
                    <a:pt x="1" y="29782"/>
                    <a:pt x="24140" y="53888"/>
                    <a:pt x="53889" y="53888"/>
                  </a:cubicBezTo>
                  <a:cubicBezTo>
                    <a:pt x="55031" y="53888"/>
                    <a:pt x="56303" y="53856"/>
                    <a:pt x="57412" y="53790"/>
                  </a:cubicBezTo>
                  <a:cubicBezTo>
                    <a:pt x="31251" y="52159"/>
                    <a:pt x="9983" y="31870"/>
                    <a:pt x="7079" y="6100"/>
                  </a:cubicBezTo>
                  <a:cubicBezTo>
                    <a:pt x="6688" y="2642"/>
                    <a:pt x="3883" y="0"/>
                    <a:pt x="3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26;p51">
              <a:extLst>
                <a:ext uri="{FF2B5EF4-FFF2-40B4-BE49-F238E27FC236}">
                  <a16:creationId xmlns:a16="http://schemas.microsoft.com/office/drawing/2014/main" id="{8A0A3348-82E4-6C55-EEE0-3E8994A2F3F7}"/>
                </a:ext>
              </a:extLst>
            </p:cNvPr>
            <p:cNvSpPr/>
            <p:nvPr/>
          </p:nvSpPr>
          <p:spPr>
            <a:xfrm>
              <a:off x="3409575" y="238125"/>
              <a:ext cx="2800450" cy="1500525"/>
            </a:xfrm>
            <a:custGeom>
              <a:avLst/>
              <a:gdLst/>
              <a:ahLst/>
              <a:cxnLst/>
              <a:rect l="l" t="t" r="r" b="b"/>
              <a:pathLst>
                <a:path w="112018" h="60021" extrusionOk="0">
                  <a:moveTo>
                    <a:pt x="7895" y="0"/>
                  </a:moveTo>
                  <a:cubicBezTo>
                    <a:pt x="6720" y="0"/>
                    <a:pt x="5579" y="196"/>
                    <a:pt x="4535" y="587"/>
                  </a:cubicBezTo>
                  <a:lnTo>
                    <a:pt x="1" y="28673"/>
                  </a:lnTo>
                  <a:lnTo>
                    <a:pt x="78615" y="60021"/>
                  </a:lnTo>
                  <a:cubicBezTo>
                    <a:pt x="82529" y="58651"/>
                    <a:pt x="85334" y="54899"/>
                    <a:pt x="85334" y="50496"/>
                  </a:cubicBezTo>
                  <a:lnTo>
                    <a:pt x="85334" y="47136"/>
                  </a:lnTo>
                  <a:lnTo>
                    <a:pt x="107516" y="47136"/>
                  </a:lnTo>
                  <a:cubicBezTo>
                    <a:pt x="110517" y="47136"/>
                    <a:pt x="112017" y="43515"/>
                    <a:pt x="109897" y="41395"/>
                  </a:cubicBezTo>
                  <a:lnTo>
                    <a:pt x="85334" y="16832"/>
                  </a:lnTo>
                  <a:lnTo>
                    <a:pt x="85334" y="10112"/>
                  </a:lnTo>
                  <a:cubicBezTo>
                    <a:pt x="85334" y="4534"/>
                    <a:pt x="80833" y="0"/>
                    <a:pt x="752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27;p51">
              <a:extLst>
                <a:ext uri="{FF2B5EF4-FFF2-40B4-BE49-F238E27FC236}">
                  <a16:creationId xmlns:a16="http://schemas.microsoft.com/office/drawing/2014/main" id="{D4E29D6F-7DF3-59A6-D29B-259A252CA450}"/>
                </a:ext>
              </a:extLst>
            </p:cNvPr>
            <p:cNvSpPr/>
            <p:nvPr/>
          </p:nvSpPr>
          <p:spPr>
            <a:xfrm>
              <a:off x="3354950" y="252800"/>
              <a:ext cx="2020000" cy="1500525"/>
            </a:xfrm>
            <a:custGeom>
              <a:avLst/>
              <a:gdLst/>
              <a:ahLst/>
              <a:cxnLst/>
              <a:rect l="l" t="t" r="r" b="b"/>
              <a:pathLst>
                <a:path w="80800" h="60021" extrusionOk="0">
                  <a:moveTo>
                    <a:pt x="6720" y="0"/>
                  </a:moveTo>
                  <a:cubicBezTo>
                    <a:pt x="2805" y="1370"/>
                    <a:pt x="0" y="5121"/>
                    <a:pt x="0" y="9525"/>
                  </a:cubicBezTo>
                  <a:lnTo>
                    <a:pt x="0" y="60021"/>
                  </a:lnTo>
                  <a:lnTo>
                    <a:pt x="77440" y="60021"/>
                  </a:lnTo>
                  <a:cubicBezTo>
                    <a:pt x="78614" y="60021"/>
                    <a:pt x="79756" y="59825"/>
                    <a:pt x="80800" y="59434"/>
                  </a:cubicBezTo>
                  <a:lnTo>
                    <a:pt x="80800" y="29717"/>
                  </a:lnTo>
                  <a:cubicBezTo>
                    <a:pt x="80800" y="20420"/>
                    <a:pt x="73264" y="12885"/>
                    <a:pt x="63968" y="12885"/>
                  </a:cubicBezTo>
                  <a:lnTo>
                    <a:pt x="13440" y="12885"/>
                  </a:lnTo>
                  <a:cubicBezTo>
                    <a:pt x="9721" y="12885"/>
                    <a:pt x="6720" y="9851"/>
                    <a:pt x="6720" y="6133"/>
                  </a:cubicBezTo>
                  <a:lnTo>
                    <a:pt x="672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28;p51">
              <a:extLst>
                <a:ext uri="{FF2B5EF4-FFF2-40B4-BE49-F238E27FC236}">
                  <a16:creationId xmlns:a16="http://schemas.microsoft.com/office/drawing/2014/main" id="{C8866BC7-24F0-A889-1059-5FB1E41FEF35}"/>
                </a:ext>
              </a:extLst>
            </p:cNvPr>
            <p:cNvSpPr/>
            <p:nvPr/>
          </p:nvSpPr>
          <p:spPr>
            <a:xfrm>
              <a:off x="3089900" y="742900"/>
              <a:ext cx="2117050" cy="1442650"/>
            </a:xfrm>
            <a:custGeom>
              <a:avLst/>
              <a:gdLst/>
              <a:ahLst/>
              <a:cxnLst/>
              <a:rect l="l" t="t" r="r" b="b"/>
              <a:pathLst>
                <a:path w="84682" h="57706" extrusionOk="0">
                  <a:moveTo>
                    <a:pt x="7210" y="1"/>
                  </a:moveTo>
                  <a:cubicBezTo>
                    <a:pt x="6035" y="1"/>
                    <a:pt x="4894" y="229"/>
                    <a:pt x="3850" y="588"/>
                  </a:cubicBezTo>
                  <a:lnTo>
                    <a:pt x="1" y="10113"/>
                  </a:lnTo>
                  <a:lnTo>
                    <a:pt x="3002" y="55259"/>
                  </a:lnTo>
                  <a:lnTo>
                    <a:pt x="74570" y="57705"/>
                  </a:lnTo>
                  <a:lnTo>
                    <a:pt x="84095" y="53889"/>
                  </a:lnTo>
                  <a:cubicBezTo>
                    <a:pt x="84453" y="52845"/>
                    <a:pt x="84682" y="51703"/>
                    <a:pt x="84682" y="50529"/>
                  </a:cubicBezTo>
                  <a:lnTo>
                    <a:pt x="84682" y="10113"/>
                  </a:lnTo>
                  <a:cubicBezTo>
                    <a:pt x="84682" y="4535"/>
                    <a:pt x="80148" y="1"/>
                    <a:pt x="745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29;p51">
              <a:extLst>
                <a:ext uri="{FF2B5EF4-FFF2-40B4-BE49-F238E27FC236}">
                  <a16:creationId xmlns:a16="http://schemas.microsoft.com/office/drawing/2014/main" id="{872D0BFC-ED54-E1D3-3DE0-D8AD1475FA56}"/>
                </a:ext>
              </a:extLst>
            </p:cNvPr>
            <p:cNvSpPr/>
            <p:nvPr/>
          </p:nvSpPr>
          <p:spPr>
            <a:xfrm>
              <a:off x="3646900" y="1079800"/>
              <a:ext cx="930500" cy="833775"/>
            </a:xfrm>
            <a:custGeom>
              <a:avLst/>
              <a:gdLst/>
              <a:ahLst/>
              <a:cxnLst/>
              <a:rect l="l" t="t" r="r" b="b"/>
              <a:pathLst>
                <a:path w="37220" h="33351" extrusionOk="0">
                  <a:moveTo>
                    <a:pt x="10702" y="1"/>
                  </a:moveTo>
                  <a:cubicBezTo>
                    <a:pt x="9779" y="1"/>
                    <a:pt x="8827" y="125"/>
                    <a:pt x="7861" y="388"/>
                  </a:cubicBezTo>
                  <a:cubicBezTo>
                    <a:pt x="3556" y="1530"/>
                    <a:pt x="685" y="5183"/>
                    <a:pt x="457" y="9652"/>
                  </a:cubicBezTo>
                  <a:cubicBezTo>
                    <a:pt x="0" y="19797"/>
                    <a:pt x="11906" y="29322"/>
                    <a:pt x="16669" y="32714"/>
                  </a:cubicBezTo>
                  <a:cubicBezTo>
                    <a:pt x="17256" y="33138"/>
                    <a:pt x="17933" y="33351"/>
                    <a:pt x="18610" y="33351"/>
                  </a:cubicBezTo>
                  <a:cubicBezTo>
                    <a:pt x="19287" y="33351"/>
                    <a:pt x="19963" y="33138"/>
                    <a:pt x="20551" y="32714"/>
                  </a:cubicBezTo>
                  <a:cubicBezTo>
                    <a:pt x="25313" y="29322"/>
                    <a:pt x="37219" y="19797"/>
                    <a:pt x="36763" y="9652"/>
                  </a:cubicBezTo>
                  <a:cubicBezTo>
                    <a:pt x="36534" y="5183"/>
                    <a:pt x="33664" y="1530"/>
                    <a:pt x="29391" y="388"/>
                  </a:cubicBezTo>
                  <a:cubicBezTo>
                    <a:pt x="28418" y="125"/>
                    <a:pt x="27460" y="1"/>
                    <a:pt x="26532" y="1"/>
                  </a:cubicBezTo>
                  <a:cubicBezTo>
                    <a:pt x="23322" y="1"/>
                    <a:pt x="20473" y="1485"/>
                    <a:pt x="18626" y="3813"/>
                  </a:cubicBezTo>
                  <a:cubicBezTo>
                    <a:pt x="16753" y="1485"/>
                    <a:pt x="13899" y="1"/>
                    <a:pt x="107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30;p51">
              <a:extLst>
                <a:ext uri="{FF2B5EF4-FFF2-40B4-BE49-F238E27FC236}">
                  <a16:creationId xmlns:a16="http://schemas.microsoft.com/office/drawing/2014/main" id="{38AD1CDD-394A-BB5D-ECE0-F6D5710D3370}"/>
                </a:ext>
              </a:extLst>
            </p:cNvPr>
            <p:cNvSpPr/>
            <p:nvPr/>
          </p:nvSpPr>
          <p:spPr>
            <a:xfrm>
              <a:off x="3018150" y="757575"/>
              <a:ext cx="2174125" cy="2139425"/>
            </a:xfrm>
            <a:custGeom>
              <a:avLst/>
              <a:gdLst/>
              <a:ahLst/>
              <a:cxnLst/>
              <a:rect l="l" t="t" r="r" b="b"/>
              <a:pathLst>
                <a:path w="86965" h="85577" extrusionOk="0">
                  <a:moveTo>
                    <a:pt x="6720" y="1"/>
                  </a:moveTo>
                  <a:cubicBezTo>
                    <a:pt x="2805" y="1404"/>
                    <a:pt x="0" y="5122"/>
                    <a:pt x="0" y="9526"/>
                  </a:cubicBezTo>
                  <a:lnTo>
                    <a:pt x="0" y="49942"/>
                  </a:lnTo>
                  <a:cubicBezTo>
                    <a:pt x="0" y="55520"/>
                    <a:pt x="4502" y="60021"/>
                    <a:pt x="10080" y="60021"/>
                  </a:cubicBezTo>
                  <a:lnTo>
                    <a:pt x="13472" y="60021"/>
                  </a:lnTo>
                  <a:lnTo>
                    <a:pt x="13472" y="82203"/>
                  </a:lnTo>
                  <a:cubicBezTo>
                    <a:pt x="13472" y="84233"/>
                    <a:pt x="15130" y="85577"/>
                    <a:pt x="16858" y="85577"/>
                  </a:cubicBezTo>
                  <a:cubicBezTo>
                    <a:pt x="17685" y="85577"/>
                    <a:pt x="18527" y="85270"/>
                    <a:pt x="19213" y="84584"/>
                  </a:cubicBezTo>
                  <a:lnTo>
                    <a:pt x="43776" y="60021"/>
                  </a:lnTo>
                  <a:lnTo>
                    <a:pt x="77440" y="60021"/>
                  </a:lnTo>
                  <a:cubicBezTo>
                    <a:pt x="81811" y="60021"/>
                    <a:pt x="85562" y="57216"/>
                    <a:pt x="86965" y="53302"/>
                  </a:cubicBezTo>
                  <a:lnTo>
                    <a:pt x="16832" y="53302"/>
                  </a:lnTo>
                  <a:cubicBezTo>
                    <a:pt x="11254" y="53302"/>
                    <a:pt x="6720" y="48768"/>
                    <a:pt x="6720" y="43190"/>
                  </a:cubicBezTo>
                  <a:lnTo>
                    <a:pt x="672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90B3A5E-7ABA-71AB-A88F-045E9C69D248}"/>
              </a:ext>
            </a:extLst>
          </p:cNvPr>
          <p:cNvSpPr txBox="1"/>
          <p:nvPr/>
        </p:nvSpPr>
        <p:spPr>
          <a:xfrm>
            <a:off x="1550612" y="2196585"/>
            <a:ext cx="68188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Кадровые:  учитель по психологии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Информационные: интернет, научные статьи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Материальные: бумага А4, опросные листы ,  и канцелярские принадлежности для проведения профилактического урока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  <a:latin typeface="Arial Nova Cond" panose="020B0506020202020204" pitchFamily="34" charset="0"/>
              </a:rPr>
              <a:t>Технические: телефон, ноутбук, принтер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bg1"/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39128"/>
      </p:ext>
    </p:extLst>
  </p:cSld>
  <p:clrMapOvr>
    <a:masterClrMapping/>
  </p:clrMapOvr>
</p:sld>
</file>

<file path=ppt/theme/theme1.xml><?xml version="1.0" encoding="utf-8"?>
<a:theme xmlns:a="http://schemas.openxmlformats.org/drawingml/2006/main" name="Anger Therapy Center by Slidesgo">
  <a:themeElements>
    <a:clrScheme name="Simple Light">
      <a:dk1>
        <a:srgbClr val="000000"/>
      </a:dk1>
      <a:lt1>
        <a:srgbClr val="FFFFFF"/>
      </a:lt1>
      <a:dk2>
        <a:srgbClr val="4E092B"/>
      </a:dk2>
      <a:lt2>
        <a:srgbClr val="A80C10"/>
      </a:lt2>
      <a:accent1>
        <a:srgbClr val="8A090D"/>
      </a:accent1>
      <a:accent2>
        <a:srgbClr val="FFCBA1"/>
      </a:accent2>
      <a:accent3>
        <a:srgbClr val="FF9865"/>
      </a:accent3>
      <a:accent4>
        <a:srgbClr val="FF3838"/>
      </a:accent4>
      <a:accent5>
        <a:srgbClr val="850F2D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E2A47"/>
      </a:dk1>
      <a:lt1>
        <a:srgbClr val="FFFFFF"/>
      </a:lt1>
      <a:dk2>
        <a:srgbClr val="869FB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290</Words>
  <Application>Microsoft Office PowerPoint</Application>
  <PresentationFormat>Экран (16:9)</PresentationFormat>
  <Paragraphs>38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Anger Therapy Center by Slidesgo</vt:lpstr>
      <vt:lpstr>Slidesgo Final Pages</vt:lpstr>
      <vt:lpstr>Борьба  и выявление агрессии  в подростковом возрасте </vt:lpstr>
      <vt:lpstr>Актуальность </vt:lpstr>
      <vt:lpstr>Проблематика</vt:lpstr>
      <vt:lpstr>Цель </vt:lpstr>
      <vt:lpstr>Задачи </vt:lpstr>
      <vt:lpstr>Презентация PowerPoint</vt:lpstr>
      <vt:lpstr>Презентация PowerPoint</vt:lpstr>
      <vt:lpstr>Презентация PowerPoint</vt:lpstr>
      <vt:lpstr>Ресурсы</vt:lpstr>
      <vt:lpstr>Спасибо за внимание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Борьбы с агрессией</dc:title>
  <dc:creator>Ника</dc:creator>
  <cp:lastModifiedBy>Коффин Кан</cp:lastModifiedBy>
  <cp:revision>18</cp:revision>
  <dcterms:modified xsi:type="dcterms:W3CDTF">2024-01-10T11:13:04Z</dcterms:modified>
</cp:coreProperties>
</file>