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58" r:id="rId5"/>
    <p:sldId id="265" r:id="rId6"/>
    <p:sldId id="264" r:id="rId7"/>
    <p:sldId id="266" r:id="rId8"/>
    <p:sldId id="267" r:id="rId9"/>
    <p:sldId id="263" r:id="rId10"/>
    <p:sldId id="260" r:id="rId11"/>
    <p:sldId id="261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73CA4C9-84D4-4F85-ADBA-1CE4BF8600C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93A3083-A3AB-4315-8391-B83CAE510E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1279626721614948191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/>
              <a:t>шлюзы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Дьяконова Анастасия</a:t>
            </a:r>
          </a:p>
          <a:p>
            <a:r>
              <a:rPr lang="ru-RU" dirty="0" smtClean="0"/>
              <a:t>Новиков Александр</a:t>
            </a:r>
          </a:p>
          <a:p>
            <a:r>
              <a:rPr lang="ru-RU" dirty="0" smtClean="0"/>
              <a:t>Алтушкин Иван</a:t>
            </a:r>
          </a:p>
        </p:txBody>
      </p:sp>
    </p:spTree>
    <p:extLst>
      <p:ext uri="{BB962C8B-B14F-4D97-AF65-F5344CB8AC3E}">
        <p14:creationId xmlns:p14="http://schemas.microsoft.com/office/powerpoint/2010/main" val="12829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Задачи, график и распределение работы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14400" y="620689"/>
            <a:ext cx="7315200" cy="434284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Съездить на Северный речной вокзал –все </a:t>
            </a:r>
          </a:p>
          <a:p>
            <a:r>
              <a:rPr lang="ru-RU" dirty="0" smtClean="0"/>
              <a:t>Чертеж </a:t>
            </a:r>
            <a:r>
              <a:rPr lang="ru-RU" dirty="0"/>
              <a:t>- Ваня до 5.11</a:t>
            </a:r>
          </a:p>
          <a:p>
            <a:r>
              <a:rPr lang="ru-RU" dirty="0"/>
              <a:t>Поиск информации про историю создания шлюза и информации как он работает и для чего нужен - Настя </a:t>
            </a:r>
            <a:r>
              <a:rPr lang="ru-RU" dirty="0" smtClean="0"/>
              <a:t>и Саша </a:t>
            </a:r>
            <a:r>
              <a:rPr lang="ru-RU" dirty="0"/>
              <a:t>до  </a:t>
            </a:r>
            <a:r>
              <a:rPr lang="ru-RU" dirty="0" smtClean="0"/>
              <a:t>9.11</a:t>
            </a:r>
          </a:p>
          <a:p>
            <a:r>
              <a:rPr lang="ru-RU" dirty="0" smtClean="0"/>
              <a:t>Сделать презентацию для проведения урока- Настя и Саша до 17.11</a:t>
            </a:r>
            <a:endParaRPr lang="ru-RU" dirty="0"/>
          </a:p>
          <a:p>
            <a:r>
              <a:rPr lang="ru-RU" dirty="0"/>
              <a:t>Сделать сценарий урока - Настя до 17.11</a:t>
            </a:r>
          </a:p>
          <a:p>
            <a:r>
              <a:rPr lang="ru-RU" dirty="0"/>
              <a:t>Сделать макет – Ваня  до 25.11 </a:t>
            </a:r>
          </a:p>
          <a:p>
            <a:r>
              <a:rPr lang="ru-RU" dirty="0" smtClean="0"/>
              <a:t>Провести </a:t>
            </a:r>
            <a:r>
              <a:rPr lang="ru-RU" dirty="0"/>
              <a:t>апробацию – до </a:t>
            </a:r>
            <a:r>
              <a:rPr lang="ru-RU" dirty="0" smtClean="0"/>
              <a:t>12.12 все</a:t>
            </a:r>
            <a:endParaRPr lang="ru-RU" dirty="0"/>
          </a:p>
          <a:p>
            <a:r>
              <a:rPr lang="ru-RU" dirty="0"/>
              <a:t>Подвести итоги до </a:t>
            </a:r>
            <a:r>
              <a:rPr lang="ru-RU" dirty="0" smtClean="0"/>
              <a:t>16.12 все</a:t>
            </a:r>
            <a:endParaRPr lang="ru-RU" dirty="0"/>
          </a:p>
          <a:p>
            <a:r>
              <a:rPr lang="ru-RU" dirty="0"/>
              <a:t>Сделать презентации к защите  - до </a:t>
            </a:r>
            <a:r>
              <a:rPr lang="ru-RU" dirty="0" smtClean="0"/>
              <a:t>18.12 Настя</a:t>
            </a:r>
          </a:p>
          <a:p>
            <a:r>
              <a:rPr lang="ru-RU" dirty="0" smtClean="0"/>
              <a:t>Заполнить портфолио проекта – Настя, Ваня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512064"/>
            <a:ext cx="8257586" cy="1116736"/>
          </a:xfrm>
        </p:spPr>
        <p:txBody>
          <a:bodyPr>
            <a:normAutofit/>
          </a:bodyPr>
          <a:lstStyle/>
          <a:p>
            <a:r>
              <a:rPr lang="ru-RU" dirty="0" smtClean="0"/>
              <a:t>Наши критерии оценивания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5718048" cy="3744416"/>
          </a:xfrm>
        </p:spPr>
        <p:txBody>
          <a:bodyPr>
            <a:normAutofit/>
          </a:bodyPr>
          <a:lstStyle/>
          <a:p>
            <a:r>
              <a:rPr lang="ru-RU" dirty="0"/>
              <a:t>На 5</a:t>
            </a:r>
          </a:p>
          <a:p>
            <a:r>
              <a:rPr lang="ru-RU" dirty="0" smtClean="0"/>
              <a:t>Сделаны все продукты, проведены </a:t>
            </a:r>
            <a:r>
              <a:rPr lang="ru-RU" dirty="0" err="1" smtClean="0"/>
              <a:t>опробации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4</a:t>
            </a:r>
          </a:p>
          <a:p>
            <a:r>
              <a:rPr lang="ru-RU" dirty="0" smtClean="0"/>
              <a:t>Сделаны все продукты, но апробация не проведена</a:t>
            </a:r>
          </a:p>
          <a:p>
            <a:r>
              <a:rPr lang="ru-RU" dirty="0" smtClean="0"/>
              <a:t>На </a:t>
            </a:r>
            <a:r>
              <a:rPr lang="ru-RU" dirty="0"/>
              <a:t>3</a:t>
            </a:r>
          </a:p>
          <a:p>
            <a:r>
              <a:rPr lang="ru-RU" dirty="0" smtClean="0"/>
              <a:t>Сделана часть продуктов</a:t>
            </a:r>
          </a:p>
          <a:p>
            <a:r>
              <a:rPr lang="ru-RU" dirty="0" smtClean="0"/>
              <a:t>На </a:t>
            </a:r>
            <a:r>
              <a:rPr lang="ru-RU" dirty="0"/>
              <a:t>2</a:t>
            </a:r>
          </a:p>
          <a:p>
            <a:r>
              <a:rPr lang="ru-RU" dirty="0" smtClean="0"/>
              <a:t>Ничего не сделано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апробация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332656"/>
            <a:ext cx="3884645" cy="227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57" y="1628800"/>
            <a:ext cx="2979324" cy="2322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73" y="3801015"/>
            <a:ext cx="2790327" cy="3041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9" y="2863788"/>
            <a:ext cx="3202336" cy="2175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764704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 Знали ли вы, что такое шлюз?</a:t>
            </a:r>
          </a:p>
          <a:p>
            <a:pPr lvl="0" algn="ctr"/>
            <a:r>
              <a:rPr lang="ru-RU" dirty="0"/>
              <a:t>Да</a:t>
            </a:r>
          </a:p>
          <a:p>
            <a:pPr lvl="0" algn="ctr"/>
            <a:r>
              <a:rPr lang="ru-RU" dirty="0"/>
              <a:t>Нет</a:t>
            </a:r>
          </a:p>
          <a:p>
            <a:pPr lvl="0" algn="ctr"/>
            <a:r>
              <a:rPr lang="ru-RU" dirty="0"/>
              <a:t>Что- то слышал</a:t>
            </a:r>
          </a:p>
          <a:p>
            <a:pPr algn="ctr"/>
            <a:r>
              <a:rPr lang="ru-RU" dirty="0"/>
              <a:t>2  Поняли ли вы что такое шлюз и как он работает</a:t>
            </a:r>
          </a:p>
          <a:p>
            <a:pPr lvl="0" algn="ctr"/>
            <a:r>
              <a:rPr lang="ru-RU" dirty="0"/>
              <a:t>Да</a:t>
            </a:r>
          </a:p>
          <a:p>
            <a:pPr lvl="0" algn="ctr"/>
            <a:r>
              <a:rPr lang="ru-RU" dirty="0"/>
              <a:t>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помощью опроса, стало понятно, что более 90% учеников поняли, что такое шлюз, как он работает. Цель выполнена!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7315200" cy="1293592"/>
          </a:xfrm>
        </p:spPr>
        <p:txBody>
          <a:bodyPr/>
          <a:lstStyle/>
          <a:p>
            <a:r>
              <a:rPr lang="ru-RU" dirty="0" smtClean="0"/>
              <a:t>Провели самоанализ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2" b="97816" l="10000" r="96869">
                        <a14:foregroundMark x1="56263" y1="83151" x2="32929" y2="84711"/>
                        <a14:foregroundMark x1="14747" y1="94852" x2="83939" y2="94696"/>
                        <a14:foregroundMark x1="89192" y1="97816" x2="70404" y2="63495"/>
                        <a14:foregroundMark x1="57475" y1="63963" x2="66162" y2="62715"/>
                        <a14:foregroundMark x1="52626" y1="57098" x2="54949" y2="49298"/>
                        <a14:foregroundMark x1="85455" y1="15913" x2="84343" y2="52574"/>
                        <a14:foregroundMark x1="96869" y1="19813" x2="84141" y2="56786"/>
                        <a14:foregroundMark x1="85859" y1="60530" x2="96768" y2="32605"/>
                        <a14:foregroundMark x1="89495" y1="32605" x2="88384" y2="13105"/>
                        <a14:foregroundMark x1="83838" y1="59438" x2="82525" y2="14041"/>
                        <a14:foregroundMark x1="89495" y1="56474" x2="86263" y2="63027"/>
                        <a14:foregroundMark x1="86667" y1="63651" x2="81010" y2="56006"/>
                        <a14:foregroundMark x1="80303" y1="17785" x2="84949" y2="7332"/>
                        <a14:foregroundMark x1="87273" y1="32293" x2="86465" y2="34633"/>
                        <a14:foregroundMark x1="93636" y1="35257" x2="92424" y2="3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596035"/>
            <a:ext cx="6624736" cy="428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2060848"/>
            <a:ext cx="22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могли быстро </a:t>
            </a:r>
            <a:r>
              <a:rPr lang="ru-RU" dirty="0" err="1" smtClean="0"/>
              <a:t>распредилить</a:t>
            </a:r>
            <a:r>
              <a:rPr lang="ru-RU" dirty="0" smtClean="0"/>
              <a:t> роли</a:t>
            </a:r>
          </a:p>
          <a:p>
            <a:endParaRPr lang="ru-RU" dirty="0"/>
          </a:p>
          <a:p>
            <a:r>
              <a:rPr lang="ru-RU" dirty="0" smtClean="0"/>
              <a:t>В начале была неслаженная работа, но прошло немного времени и мы стали настоящей командой! И тогда работа наладилась1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1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315200" cy="1154097"/>
          </a:xfrm>
        </p:spPr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315200" cy="3539527"/>
          </a:xfrm>
        </p:spPr>
        <p:txBody>
          <a:bodyPr/>
          <a:lstStyle/>
          <a:p>
            <a:r>
              <a:rPr lang="ru-RU" dirty="0"/>
              <a:t>Сделать макет шлюза, провести урок </a:t>
            </a:r>
            <a:endParaRPr lang="ru-RU" dirty="0" smtClean="0"/>
          </a:p>
          <a:p>
            <a:r>
              <a:rPr lang="ru-RU" dirty="0" smtClean="0"/>
              <a:t>Попытаться объяснить ученикам школы 1505, что такое шлюз и как он работает.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3" b="97237" l="9850" r="98358">
                        <a14:foregroundMark x1="79070" y1="61831" x2="95486" y2="84283"/>
                        <a14:foregroundMark x1="54720" y1="97582" x2="93023" y2="97237"/>
                        <a14:foregroundMark x1="98495" y1="93782" x2="98495" y2="78238"/>
                        <a14:foregroundMark x1="63064" y1="8463" x2="71683" y2="8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38375"/>
            <a:ext cx="5109304" cy="404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1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21297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Учащиеся школ не знают что такое шлюз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3" b="89909" l="9961" r="89909">
                        <a14:foregroundMark x1="68693" y1="52911" x2="67788" y2="48771"/>
                        <a14:foregroundMark x1="71539" y1="50323" x2="68435" y2="49677"/>
                        <a14:foregroundMark x1="70893" y1="53169" x2="66882" y2="49677"/>
                        <a14:foregroundMark x1="57309" y1="77490" x2="59250" y2="87063"/>
                        <a14:foregroundMark x1="37128" y1="14618" x2="30789" y2="20052"/>
                        <a14:foregroundMark x1="33635" y1="33894" x2="33635" y2="33894"/>
                        <a14:foregroundMark x1="24838" y1="6727" x2="35576" y2="5433"/>
                        <a14:foregroundMark x1="56404" y1="26908" x2="69082" y2="49677"/>
                        <a14:foregroundMark x1="60155" y1="46831" x2="70375" y2="49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37806" cy="373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04864"/>
            <a:ext cx="7315200" cy="1293592"/>
          </a:xfrm>
        </p:spPr>
        <p:txBody>
          <a:bodyPr/>
          <a:lstStyle/>
          <a:p>
            <a:r>
              <a:rPr lang="ru-RU" dirty="0" smtClean="0"/>
              <a:t>Продукт 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3573016"/>
            <a:ext cx="7315200" cy="1098439"/>
          </a:xfrm>
        </p:spPr>
        <p:txBody>
          <a:bodyPr/>
          <a:lstStyle/>
          <a:p>
            <a:r>
              <a:rPr lang="ru-RU" dirty="0" smtClean="0"/>
              <a:t>Презентация, сценарий, текст к уроку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8691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blob:https</a:t>
            </a:r>
            <a:r>
              <a:rPr lang="en-US" dirty="0"/>
              <a:t>://web.whatsapp.com/8844c01a-d0ce-4178-a136-d73854887720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3295332" cy="3870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Чертеж шлюза (для макета)</a:t>
            </a:r>
          </a:p>
          <a:p>
            <a:endParaRPr lang="ru-RU" dirty="0"/>
          </a:p>
        </p:txBody>
      </p:sp>
      <p:sp>
        <p:nvSpPr>
          <p:cNvPr id="4" name="AutoShape 2" descr="blob:https://web.whatsapp.com/717a12a2-e417-4f7a-a559-242cf58efb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717a12a2-e417-4f7a-a559-242cf58efb6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blob:https://web.whatsapp.com/717a12a2-e417-4f7a-a559-242cf58efb6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448819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4" y="2348880"/>
            <a:ext cx="3456384" cy="237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6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Макет шлюза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50863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4" y="980728"/>
            <a:ext cx="514951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27784" y="436510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Из чего сделан макет: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72514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оргстекло , герметик и специальный клей на основе </a:t>
            </a:r>
            <a:r>
              <a:rPr lang="ru-RU" dirty="0" err="1"/>
              <a:t>орг</a:t>
            </a:r>
            <a:r>
              <a:rPr lang="ru-RU" dirty="0"/>
              <a:t> стекла (самодельный) , также для герметизации отверстий под трубки и под </a:t>
            </a:r>
            <a:r>
              <a:rPr lang="ru-RU" dirty="0" smtClean="0"/>
              <a:t>провода использовался </a:t>
            </a:r>
            <a:r>
              <a:rPr lang="ru-RU" dirty="0" err="1" smtClean="0"/>
              <a:t>термоклей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78" b="97997" l="1154" r="94544">
                        <a14:foregroundMark x1="64428" y1="77196" x2="81007" y2="53159"/>
                        <a14:foregroundMark x1="29276" y1="87673" x2="2204" y2="52234"/>
                        <a14:foregroundMark x1="73347" y1="73190" x2="90871" y2="65023"/>
                        <a14:foregroundMark x1="66632" y1="80123" x2="20567" y2="98151"/>
                        <a14:foregroundMark x1="2623" y1="57473" x2="1259" y2="48228"/>
                        <a14:foregroundMark x1="46275" y1="20647" x2="56348" y2="10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0728"/>
            <a:ext cx="4538662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0970" l="3085" r="92031">
                        <a14:foregroundMark x1="67352" y1="17391" x2="66324" y2="80268"/>
                        <a14:foregroundMark x1="67352" y1="14381" x2="69923" y2="83612"/>
                        <a14:foregroundMark x1="72494" y1="62542" x2="68895" y2="87960"/>
                        <a14:foregroundMark x1="63753" y1="76923" x2="64524" y2="90970"/>
                        <a14:foregroundMark x1="36504" y1="69231" x2="12853" y2="70234"/>
                        <a14:foregroundMark x1="14653" y1="33445" x2="12339" y2="88629"/>
                        <a14:foregroundMark x1="5656" y1="25084" x2="3085" y2="76589"/>
                        <a14:foregroundMark x1="48329" y1="15719" x2="43188" y2="6355"/>
                        <a14:foregroundMark x1="84833" y1="55184" x2="85861" y2="82609"/>
                        <a14:foregroundMark x1="85861" y1="51171" x2="83805" y2="78595"/>
                        <a14:foregroundMark x1="87918" y1="51505" x2="85604" y2="77592"/>
                        <a14:foregroundMark x1="90746" y1="54849" x2="92031" y2="84615"/>
                        <a14:foregroundMark x1="81491" y1="70234" x2="80977" y2="82943"/>
                        <a14:foregroundMark x1="87918" y1="49498" x2="88175" y2="5686"/>
                        <a14:foregroundMark x1="67095" y1="8696" x2="65810" y2="39465"/>
                        <a14:foregroundMark x1="28021" y1="85953" x2="46272" y2="77926"/>
                        <a14:foregroundMark x1="43445" y1="51839" x2="47815" y2="81940"/>
                        <a14:foregroundMark x1="48329" y1="60535" x2="49357" y2="86288"/>
                        <a14:foregroundMark x1="45758" y1="86957" x2="37275" y2="85619"/>
                        <a14:foregroundMark x1="29820" y1="27425" x2="30591" y2="14047"/>
                        <a14:foregroundMark x1="32905" y1="9365" x2="36761" y2="4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6862"/>
            <a:ext cx="2304256" cy="1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Подробная карта, как сделать макет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7315200" cy="1098439"/>
          </a:xfrm>
        </p:spPr>
        <p:txBody>
          <a:bodyPr/>
          <a:lstStyle/>
          <a:p>
            <a:r>
              <a:rPr lang="en-US" dirty="0" err="1"/>
              <a:t>blob:https</a:t>
            </a:r>
            <a:r>
              <a:rPr lang="en-US" dirty="0"/>
              <a:t>://web.whatsapp.com/17d3743a-bb26-4c5b-95f5-0a46326d1b8c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4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для продукта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931315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Видео:</a:t>
            </a: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yandex.ru/video/preview/12796267216149481918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Книга шлюзование водных путей Калинович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7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1618</TotalTime>
  <Words>319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Перспектива</vt:lpstr>
      <vt:lpstr>шлюзы</vt:lpstr>
      <vt:lpstr>Цель </vt:lpstr>
      <vt:lpstr>Проблема </vt:lpstr>
      <vt:lpstr>Продукт </vt:lpstr>
      <vt:lpstr>Продукт</vt:lpstr>
      <vt:lpstr>Продукт</vt:lpstr>
      <vt:lpstr>Продукт</vt:lpstr>
      <vt:lpstr>Подробная карта, как сделать макет</vt:lpstr>
      <vt:lpstr>Источники для продукта</vt:lpstr>
      <vt:lpstr>Задачи, график и распределение работы</vt:lpstr>
      <vt:lpstr>Наши критерии оценивания</vt:lpstr>
      <vt:lpstr>Наша апробация </vt:lpstr>
      <vt:lpstr>опрос</vt:lpstr>
      <vt:lpstr>вывод</vt:lpstr>
      <vt:lpstr>Провели самоанализ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Наталья Дьяконова</dc:creator>
  <cp:lastModifiedBy>Администратор</cp:lastModifiedBy>
  <cp:revision>96</cp:revision>
  <dcterms:created xsi:type="dcterms:W3CDTF">2017-10-22T11:36:48Z</dcterms:created>
  <dcterms:modified xsi:type="dcterms:W3CDTF">2023-12-21T18:16:45Z</dcterms:modified>
</cp:coreProperties>
</file>