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5"/>
  </p:notesMasterIdLst>
  <p:handoutMasterIdLst>
    <p:handoutMasterId r:id="rId16"/>
  </p:handoutMasterIdLst>
  <p:sldIdLst>
    <p:sldId id="265" r:id="rId5"/>
    <p:sldId id="266" r:id="rId6"/>
    <p:sldId id="267" r:id="rId7"/>
    <p:sldId id="268" r:id="rId8"/>
    <p:sldId id="269" r:id="rId9"/>
    <p:sldId id="272" r:id="rId10"/>
    <p:sldId id="270" r:id="rId11"/>
    <p:sldId id="271" r:id="rId12"/>
    <p:sldId id="273" r:id="rId13"/>
    <p:sldId id="274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5843" autoAdjust="0"/>
  </p:normalViewPr>
  <p:slideViewPr>
    <p:cSldViewPr snapToGrid="0" showGuides="1">
      <p:cViewPr varScale="1">
        <p:scale>
          <a:sx n="93" d="100"/>
          <a:sy n="93" d="100"/>
        </p:scale>
        <p:origin x="84" y="9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DCB7EC-CEDA-42D5-8A0A-747B258F7B12}" type="datetime1">
              <a:rPr lang="ru-RU" smtClean="0"/>
              <a:t>15.12.2023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BBAA-8962-46BE-8131-E6CE08071E10}" type="datetime1">
              <a:rPr lang="ru-RU" smtClean="0"/>
              <a:pPr/>
              <a:t>15.12.2023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188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534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51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682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383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2AAF71-7088-4082-A4B5-5D2286FF71AE}" type="datetime1">
              <a:rPr lang="ru-RU" noProof="0" smtClean="0"/>
              <a:t>15.12.2023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05DDED-C00D-420D-BCCC-88709E63D747}" type="datetime1">
              <a:rPr lang="ru-RU" noProof="0" smtClean="0"/>
              <a:t>15.12.2023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DCCF59-F12C-4B22-A0B5-0569E7EBF814}" type="datetime1">
              <a:rPr lang="ru-RU" noProof="0" smtClean="0"/>
              <a:t>15.12.2023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130E92-8550-4A93-A5ED-7A5CF78928CB}" type="datetime1">
              <a:rPr lang="ru-RU" noProof="0" smtClean="0"/>
              <a:t>15.12.2023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50B887-75E0-4C5B-AF37-E33049182621}" type="datetime1">
              <a:rPr lang="ru-RU" noProof="0" smtClean="0"/>
              <a:t>15.12.2023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379668-2161-488D-96B8-6A859D0F15B4}" type="datetime1">
              <a:rPr lang="ru-RU" noProof="0" smtClean="0"/>
              <a:t>15.12.2023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939C50-7762-4792-95E1-E7874CF6E4AE}" type="datetime1">
              <a:rPr lang="ru-RU" noProof="0" smtClean="0"/>
              <a:t>15.12.2023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901220-6B3C-4719-8281-16AA8BA3EF64}" type="datetime1">
              <a:rPr lang="ru-RU" noProof="0" smtClean="0"/>
              <a:t>15.12.2023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D7245F-B3C7-4358-926A-1EE496656B67}" type="datetime1">
              <a:rPr lang="ru-RU" noProof="0" smtClean="0"/>
              <a:t>15.12.2023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D0A9D0-FD05-4374-8990-9A13D81CB546}" type="datetime1">
              <a:rPr lang="ru-RU" noProof="0" smtClean="0"/>
              <a:t>15.12.2023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970C57-C6EC-43E3-AE3A-40D83CDB2BD6}" type="datetime1">
              <a:rPr lang="ru-RU" noProof="0" smtClean="0"/>
              <a:t>15.12.2023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724B01-8CDF-43F1-A896-03E2F79CCBAE}" type="datetime1">
              <a:rPr lang="ru-RU" noProof="0" smtClean="0"/>
              <a:t>15.12.2023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C3194B10-7A25-4893-8C5C-B707DE59842E}" type="datetime1">
              <a:rPr lang="ru-RU" noProof="0" smtClean="0"/>
              <a:t>15.12.2023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920E6B8-B220-7872-2226-0A2207088896}"/>
              </a:ext>
            </a:extLst>
          </p:cNvPr>
          <p:cNvSpPr txBox="1"/>
          <p:nvPr/>
        </p:nvSpPr>
        <p:spPr>
          <a:xfrm>
            <a:off x="4161033" y="409384"/>
            <a:ext cx="7572055" cy="553997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457200" indent="-6985" algn="ctr">
              <a:tabLst>
                <a:tab pos="450215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 для у</a:t>
            </a:r>
            <a:r>
              <a:rPr lang="ru-RU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рока по Биологии в 5-7 классах по теме:</a:t>
            </a:r>
          </a:p>
          <a:p>
            <a:pPr marL="457200" indent="-6985" algn="ctr">
              <a:tabLst>
                <a:tab pos="450215" algn="l"/>
              </a:tabLst>
            </a:pPr>
            <a:endParaRPr lang="ru-RU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6985" algn="ctr">
              <a:tabLst>
                <a:tab pos="450215" algn="l"/>
              </a:tabLst>
            </a:pPr>
            <a:r>
              <a:rPr lang="ru-RU" sz="3200" b="1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«Изучение особенностей микроорганизмов и условий их культивирования. </a:t>
            </a:r>
          </a:p>
          <a:p>
            <a:pPr marL="457200" indent="-6985" algn="ctr">
              <a:tabLst>
                <a:tab pos="450215" algn="l"/>
              </a:tabLst>
            </a:pPr>
            <a:r>
              <a:rPr lang="ru-RU" sz="3200" b="1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Роль микроорганизмов в жизни человека»</a:t>
            </a:r>
            <a:r>
              <a:rPr lang="ru-RU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457200" indent="-6985">
              <a:tabLst>
                <a:tab pos="450215" algn="l"/>
              </a:tabLst>
            </a:pPr>
            <a:endParaRPr lang="ru-RU" sz="32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tabLst>
                <a:tab pos="450215" algn="l"/>
              </a:tabLst>
            </a:pPr>
            <a:r>
              <a:rPr lang="ru-RU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Авторы: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450215" algn="l"/>
              </a:tabLst>
            </a:pPr>
            <a:r>
              <a:rPr lang="ru-RU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Верстивский Владимир 7 «В»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450215" algn="l"/>
              </a:tabLst>
            </a:pPr>
            <a:r>
              <a:rPr lang="ru-RU" sz="1800" b="1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Гончаренко </a:t>
            </a:r>
            <a:r>
              <a:rPr lang="ru-RU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Александр 7 «А»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450215" algn="l"/>
              </a:tabLst>
            </a:pPr>
            <a:r>
              <a:rPr lang="ru-RU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Кондратьева Анастасия 7 «Б»</a:t>
            </a:r>
          </a:p>
          <a:p>
            <a:pPr>
              <a:tabLst>
                <a:tab pos="450215" algn="l"/>
              </a:tabLs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8FEDD4-5451-18B0-6EC4-0875E402B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408835" y="1971538"/>
            <a:ext cx="4650418" cy="29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FB1A97-5ED9-6688-28AF-E079DAFFECF9}"/>
              </a:ext>
            </a:extLst>
          </p:cNvPr>
          <p:cNvSpPr txBox="1"/>
          <p:nvPr/>
        </p:nvSpPr>
        <p:spPr>
          <a:xfrm>
            <a:off x="2349784" y="442057"/>
            <a:ext cx="6917077" cy="304698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48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r>
              <a:rPr lang="ru-RU" sz="4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Всем хорошего дня!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07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091AADC-DFA3-23F6-5215-E013B2BC8B4F}"/>
              </a:ext>
            </a:extLst>
          </p:cNvPr>
          <p:cNvSpPr txBox="1"/>
          <p:nvPr/>
        </p:nvSpPr>
        <p:spPr>
          <a:xfrm>
            <a:off x="1364750" y="494169"/>
            <a:ext cx="9462499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ru-RU" sz="2800" b="1" i="1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Некоторые представители одноклеточных организмов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789E2B-0BEA-9572-5D5D-299E66D43F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84" b="3887"/>
          <a:stretch/>
        </p:blipFill>
        <p:spPr bwMode="auto">
          <a:xfrm>
            <a:off x="1561672" y="1182286"/>
            <a:ext cx="8620018" cy="52637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49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5E533E0-9F55-8908-A847-429347D71D14}"/>
              </a:ext>
            </a:extLst>
          </p:cNvPr>
          <p:cNvSpPr txBox="1"/>
          <p:nvPr/>
        </p:nvSpPr>
        <p:spPr>
          <a:xfrm>
            <a:off x="2576245" y="628306"/>
            <a:ext cx="8304088" cy="51905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457200" algn="just">
              <a:lnSpc>
                <a:spcPct val="106000"/>
              </a:lnSpc>
            </a:pPr>
            <a:r>
              <a:rPr lang="ru-RU" sz="2800" b="1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Внутреннее строение простейших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1E55769-EDE7-76AF-A3D8-06386A570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86" y="1325312"/>
            <a:ext cx="11175837" cy="533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7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F459EF1-EE09-3A62-4E1C-DA92879FC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809" y="1024069"/>
            <a:ext cx="7431639" cy="54355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BB56E1-E5F0-BA9D-3D34-31F1A432597E}"/>
              </a:ext>
            </a:extLst>
          </p:cNvPr>
          <p:cNvSpPr txBox="1"/>
          <p:nvPr/>
        </p:nvSpPr>
        <p:spPr>
          <a:xfrm>
            <a:off x="2474498" y="371757"/>
            <a:ext cx="7676369" cy="51905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457200" algn="just">
              <a:lnSpc>
                <a:spcPct val="106000"/>
              </a:lnSpc>
            </a:pPr>
            <a:r>
              <a:rPr lang="ru-RU" sz="2800" b="1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Способы размножения простейших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39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0F22608-20D3-95DB-CE50-97B80E5DEC90}"/>
              </a:ext>
            </a:extLst>
          </p:cNvPr>
          <p:cNvSpPr txBox="1"/>
          <p:nvPr/>
        </p:nvSpPr>
        <p:spPr>
          <a:xfrm>
            <a:off x="3961544" y="377844"/>
            <a:ext cx="6097712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Питательные среды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4F19678-69F7-F5DA-FBEA-EA6545891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793" y="1129782"/>
            <a:ext cx="7382414" cy="525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7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F8076C-C150-47D7-90AA-642BED2FB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362" y="1066493"/>
            <a:ext cx="5152117" cy="5365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286E44-1853-5171-D1EB-4A91BD97245D}"/>
              </a:ext>
            </a:extLst>
          </p:cNvPr>
          <p:cNvSpPr txBox="1"/>
          <p:nvPr/>
        </p:nvSpPr>
        <p:spPr>
          <a:xfrm>
            <a:off x="654978" y="2260583"/>
            <a:ext cx="3906748" cy="138499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ru-RU" sz="2800" b="1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Инфузория туфелька</a:t>
            </a:r>
          </a:p>
          <a:p>
            <a:endParaRPr lang="ru-RU" sz="2800" b="1" i="1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b="1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под микроскопом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2536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6B597DF-024C-3740-7568-BAA2ADDB207F}"/>
              </a:ext>
            </a:extLst>
          </p:cNvPr>
          <p:cNvSpPr txBox="1"/>
          <p:nvPr/>
        </p:nvSpPr>
        <p:spPr>
          <a:xfrm>
            <a:off x="2884468" y="544798"/>
            <a:ext cx="6917077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Значение простейших в жизни человека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79611C-6136-3A3C-35CF-2B570CF03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01" y="1202077"/>
            <a:ext cx="7072043" cy="5304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061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3FCD3A6-C484-462F-F732-2E62B0B76407}"/>
              </a:ext>
            </a:extLst>
          </p:cNvPr>
          <p:cNvSpPr txBox="1"/>
          <p:nvPr/>
        </p:nvSpPr>
        <p:spPr>
          <a:xfrm>
            <a:off x="2637461" y="452331"/>
            <a:ext cx="6917077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Значение простейших в жизни человека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004109-67AC-0399-2D07-FFCFA5ABC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92" y="1175862"/>
            <a:ext cx="8360075" cy="539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ACA2AA-5D91-0015-38A6-998666D6304E}"/>
              </a:ext>
            </a:extLst>
          </p:cNvPr>
          <p:cNvSpPr txBox="1"/>
          <p:nvPr/>
        </p:nvSpPr>
        <p:spPr>
          <a:xfrm>
            <a:off x="2843372" y="318766"/>
            <a:ext cx="6917077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Значение простейших в жизни человека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7D888F-5023-331D-D04C-5E2360E019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42" t="13772" r="7995"/>
          <a:stretch/>
        </p:blipFill>
        <p:spPr bwMode="auto">
          <a:xfrm>
            <a:off x="2448478" y="1068018"/>
            <a:ext cx="7445535" cy="56039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504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Шаблон в оформлении «Облачный шкипер»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955_TF03460508.potx" id="{5DFBD78C-123E-43C4-B1D8-C87BD0916EA4}" vid="{61EFFEBC-D632-4584-AAF5-CCDDDB22578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DD01B8-816B-49B7-8C81-03AB51D87C54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в оформлении «Облачный шкипер»</Template>
  <TotalTime>90</TotalTime>
  <Words>96</Words>
  <Application>Microsoft Office PowerPoint</Application>
  <PresentationFormat>Широкоэкранный</PresentationFormat>
  <Paragraphs>28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</vt:lpstr>
      <vt:lpstr>Times New Roman</vt:lpstr>
      <vt:lpstr>Шаблон в оформлении «Облачный шкипер»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AlexVer</dc:creator>
  <cp:lastModifiedBy>Александр AlexVer</cp:lastModifiedBy>
  <cp:revision>6</cp:revision>
  <dcterms:created xsi:type="dcterms:W3CDTF">2023-12-13T10:04:44Z</dcterms:created>
  <dcterms:modified xsi:type="dcterms:W3CDTF">2023-12-15T20:27:54Z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