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bmp" ContentType="image/bmp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1" r:id="rId5"/>
    <p:sldId id="258" r:id="rId6"/>
    <p:sldId id="259" r:id="rId7"/>
    <p:sldId id="260" r:id="rId8"/>
    <p:sldId id="264" r:id="rId9"/>
    <p:sldId id="270" r:id="rId10"/>
    <p:sldId id="268" r:id="rId11"/>
    <p:sldId id="267" r:id="rId12"/>
    <p:sldId id="269" r:id="rId13"/>
    <p:sldId id="26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E1FBCEC-F19E-4906-A5CA-C97CF2F11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6B517DE-CF4E-484E-9723-3739417C0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F4F5455-35E6-4606-BEB3-D347520E1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7A4A35-6B01-4322-8F7B-CFE1BE856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88AA7F9-94F0-43C1-8FAB-936005508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B21E5FD-E1DC-4137-B50E-0178A48B0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8BC8F0F-875C-4751-A528-5DC9E6600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E18F09D-52DD-490C-8345-045804F8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309200-E639-4009-BCC3-D13DB5B9C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933713-2581-4794-92DC-6E76E70D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8BE274C-4F11-47EF-80B7-C5796A6A1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27708D3-A131-4872-8F4E-793D5B53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6AE03C4-CB5B-40E0-AFD4-9DDB44A91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 noEditPoints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 noEditPoints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 noEditPoints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 noEditPoints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 noEditPoints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 noEditPoints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27" name="Номер слайда 26"/>
          <p:cNvSpPr>
            <a:spLocks noGrp="1" noEditPoints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 noEditPoints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 noEditPoints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 noEditPoints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 noEditPoints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AB131A-E373-4793-A55D-027D54A5C889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 noEditPoints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272A3B5-591F-4BE0-BC87-165AD6B913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bmp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yabs.yandex.ru/count/WliejI_zOoVX2Ldv0sqN06EebYOQbKgbKga4mGHzFfSxUxRVkVE6Er-_u_M6EzowhWe9rSyJKn1E523g8XbMfFgsdxSIjQwBg7NHZQHQYQXsrbKX6K4rzBwdjjG9bJxjkYf4hQVI-tv6fKydjAuA0Scegq91IFKKVpvjg1JgjF6wAdHKtqwdq-cqdNLLo0cbySHnPmaY9AiIjROM6HNzL8MEQXf9rcez0uUHKDLeo8YehY8PsRXXfL4RoL2g5b5dr4D3IzVwYbG7FO5-YeIeH7NrHZtDfT7ypgKpPZ3DTi2KpGfjLR30D2YzpSuMhvCFCEWuUftnZWyUSL_Kl7OYEbly2ObOhUul23XFmgC0RPvagW1jdaIg06sU9Ae0RPvaHm7Q7Eog06qEPbM0LjhebFCrWSLcZOCTYdKvNGnqC4x9ezAxPj7ZKqUZTaqTgX5zsb4dFfLEfTFSbawbEEwqwwZpXagXJzjfF_EdKsfV09M3nA0Y2UVp3PEDTrc6uIr9e5RPp4fM0AmgvXgnXYpdBBgzCGkCXjk12XXFQ8a1D61ot_TzHmFuog35eQEBu1GIGIv5fXY5BTJ-TPZlZ3okRc5ZimFJnN4XKHo6vA7OrAD7FEhuOV-rw_B1TI3uVpDyWNnlXY-GpzMW3Vkx7mBezRKG647oin0OGS8qO-ZHo2nZwD7874C1QnpJZJGzXZ5R3AJ1Fjn6xpvAZmkTNKxwyeL2A52UxCkgekpvCUt18EAW81dptn_TIKYVxYIapslzjajX89pFUg_xS9wN8rgEA3wLZsXchbGgbTO0I6BPCJe6PXVb1q4R9kRRiS84CVpGSKQOyg8mxCDZZk8FYBm-9A2Q9l5xr4GEXeDdr-PVK5Gkvi4iJg-4Ky4FZ36W11XX_-Gci0LfYjymtCDlwijsb6Sc3DXv3lEYUQsjMmxPLPeqxMNfuaRpv8rECx35Eavu874jB4ishDeRtEv0vi3a3kyOZtC_gWMKlbxQYtD6PXTrBQegEtjeJLXP9N1G~2?etext=2202.9UzAdHxC3HpSSSRLYuhIJqiO8pyHKk48NWrOkiDdymIAmi9quepOnn5-ceRFZb8jpUHEuosislgXm60YGccEcWx3aWdhY3JwZmh4cW5xcG8.337cf3788fc9f95660a7fff1dd5a3ae48f070da8&amp;from=yandex.ru;search%26#x2F;;web;;0;&amp;q=%D1%81%D0%B0%D0%B9%D1%82%D1%8B+%D0%B4%D0%BB%D1%8F+%D0%B7%D0%B0%D1%80%D0%B0%D0%B1%D0%BE%D1%82%D0%BA%D0%B0+%D0%BF%D0%BE%D0%B4%D1%80%D0%BE%D1%81%D1%82%D0%BA%D1%83" TargetMode="External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2.xml"/><Relationship Id="rId2" Type="http://schemas.openxmlformats.org/officeDocument/2006/relationships/hyperlink" Target="https://web.telegram.org/" TargetMode="External"/><Relationship Id="rId3" Type="http://schemas.openxmlformats.org/officeDocument/2006/relationships/hyperlink" Target="https://fotoshop-cs6.ru/" TargetMode="External"/><Relationship Id="rId4" Type="http://schemas.openxmlformats.org/officeDocument/2006/relationships/hyperlink" Target="https://www.qrcode-monkey.com/" TargetMode="External"/><Relationship Id="rId5" Type="http://schemas.openxmlformats.org/officeDocument/2006/relationships/hyperlink" Target="https://utesovrest.ru/uzakoneno-li-trudoustroistvo-detei-v-rossii-do-14-let-pravovye-aspekty-i-socialnaya-znacimost/" TargetMode="External"/><Relationship Id="rId6" Type="http://schemas.openxmlformats.org/officeDocument/2006/relationships/hyperlink" Target="hittps://www.consultant.ru/" TargetMode="External"/><Relationship Id="rId7" Type="http://schemas.openxmlformats.org/officeDocument/2006/relationships/hyperlink" Target="http://utesovrest.ru" TargetMode="External"/><Relationship Id="rId8" Type="http://schemas.openxmlformats.org/officeDocument/2006/relationships/hyperlink" Target="http://Botfather/t.me" TargetMode="External"/><Relationship Id="rId9" Type="http://schemas.openxmlformats.org/officeDocument/2006/relationships/hyperlink" Target="http://Robochat.r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bmp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bmp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043608" y="1124744"/>
            <a:ext cx="6629400" cy="1219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заработать подростку?!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8883" y="3861048"/>
            <a:ext cx="5705245" cy="20162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уратор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Бурикова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Ирина Валерьевна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Натанилов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Равиль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джидов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Гариб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Цуников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Тимур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512" y="1340769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Как работает бот 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755576" y="2492896"/>
            <a:ext cx="8229600" cy="4325112"/>
          </a:xfrm>
        </p:spPr>
        <p:txBody>
          <a:bodyPr/>
          <a:lstStyle/>
          <a:p>
            <a:r>
              <a:rPr lang="ru-RU" dirty="0" smtClean="0"/>
              <a:t>Вы переходите в Т</a:t>
            </a:r>
            <a:r>
              <a:rPr lang="ru-RU" dirty="0" err="1" smtClean="0"/>
              <a:t>елеграм</a:t>
            </a:r>
            <a:r>
              <a:rPr lang="ru-RU" dirty="0" smtClean="0"/>
              <a:t> бот "Как заработать подростку", далее вы отвечаете на вопросы, которые вам задаст бот, если все данные совпадут с критериями</a:t>
            </a:r>
            <a:r>
              <a:rPr lang="en-US" dirty="0" smtClean="0"/>
              <a:t>/</a:t>
            </a:r>
            <a:r>
              <a:rPr lang="ru-RU" dirty="0" smtClean="0"/>
              <a:t>правилами, то бот вас приведет к тому, что вы ищите.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Получилось ли у нас ?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259632" y="2276873"/>
            <a:ext cx="6851104" cy="4325112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Да. У нас получилось , по данным опроса  большинство человек оценили наш бот на высший балл.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0" t="-2364" r="17984" b="2628"/>
          <a:stretch/>
        </p:blipFill>
        <p:spPr>
          <a:xfrm>
            <a:off x="1331640" y="3717032"/>
            <a:ext cx="7416824" cy="3240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1"/>
              </a:rPr>
              <a:t>hh.ru</a:t>
            </a:r>
            <a:endParaRPr lang="ru-RU" b="1" dirty="0" smtClean="0"/>
          </a:p>
          <a:p>
            <a:r>
              <a:rPr lang="en-US" b="1" dirty="0" smtClean="0">
                <a:hlinkClick r:id="rId2"/>
              </a:rPr>
              <a:t>web.telegram.org</a:t>
            </a:r>
            <a:endParaRPr lang="ru-RU" b="1" dirty="0" smtClean="0"/>
          </a:p>
          <a:p>
            <a:r>
              <a:rPr lang="en-US" b="1" dirty="0" smtClean="0">
                <a:hlinkClick r:id="rId3"/>
              </a:rPr>
              <a:t>fotoshop-cs6.ru</a:t>
            </a:r>
            <a:endParaRPr lang="ru-RU" b="1" dirty="0" smtClean="0"/>
          </a:p>
          <a:p>
            <a:r>
              <a:rPr lang="en-US" b="1" dirty="0" smtClean="0">
                <a:latin typeface="YS Text"/>
                <a:hlinkClick r:id="rId4"/>
              </a:rPr>
              <a:t>qrcode-monkey.com</a:t>
            </a:r>
            <a:endParaRPr lang="ru-RU" b="1" dirty="0" smtClean="0">
              <a:latin typeface="YS Text"/>
            </a:endParaRPr>
          </a:p>
          <a:p>
            <a:r>
              <a:rPr lang="en-US" dirty="0">
                <a:hlinkClick r:id="rId5"/>
              </a:rPr>
              <a:t>https://utesovrest.ru/uzakoneno-li-trudoustroistvo-detei-v-rossii-do-14-let-pravovye-aspekty-i-socialnaya-znacimost/ </a:t>
            </a:r>
            <a:r>
              <a:rPr lang="ru-RU" dirty="0" smtClean="0">
                <a:hlinkClick r:id="rId6"/>
              </a:rPr>
              <a:t>https://www.consultant.ru/ </a:t>
            </a:r>
            <a:r>
              <a:rPr lang="en-US" dirty="0" smtClean="0"/>
              <a:t> /</a:t>
            </a:r>
            <a:r>
              <a:rPr lang="ru-RU" dirty="0" smtClean="0"/>
              <a:t>  </a:t>
            </a:r>
            <a:r>
              <a:rPr lang="en-US">
                <a:hlinkClick r:id="rId7"/>
              </a:rPr>
              <a:t>utesovrest.ru</a:t>
            </a:r>
            <a:r>
              <a:rPr lang="ru-RU"/>
              <a:t> </a:t>
            </a:r>
            <a:r>
              <a:rPr lang="en-US">
                <a:hlinkClick r:id="rId8"/>
              </a:rPr>
              <a:t>Botfather/t.me</a:t>
            </a:r>
            <a:r>
              <a:rPr lang="ru-RU"/>
              <a:t> </a:t>
            </a:r>
            <a:r>
              <a:rPr lang="en-US"/>
              <a:t> / </a:t>
            </a:r>
            <a:r>
              <a:rPr lang="en-US">
                <a:hlinkClick r:id="rId9"/>
              </a:rPr>
              <a:t>Robochat.ru</a:t>
            </a:r>
            <a:endParaRPr lang="en-US"/>
          </a:p>
          <a:p>
            <a:r>
              <a:rPr lang="en-US" dirty="0" smtClean="0">
                <a:hlinkClick r:id="rId6"/>
              </a:rPr>
              <a:t> </a:t>
            </a:r>
            <a:endParaRPr lang="ru-RU" dirty="0" smtClean="0">
              <a:hlinkClick r:id="rId6"/>
            </a:endParaRPr>
          </a:p>
          <a:p>
            <a:endParaRPr lang="ru-RU" dirty="0"/>
          </a:p>
        </p:txBody>
      </p:sp>
      <p:sp>
        <p:nvSpPr>
          <p:cNvPr id="4" name="Текст. поле 3"/>
          <p:cNvSpPr txBox="1"/>
          <p:nvPr/>
        </p:nvSpPr>
        <p:spPr>
          <a:xfrm>
            <a:off x="4716016" y="2060848"/>
            <a:ext cx="6400800" cy="63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ru-RU" dirty="0" smtClean="0"/>
              <a:t>Спасибо за внимание !!!!!!!!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95536" y="692696"/>
            <a:ext cx="8229600" cy="778098"/>
          </a:xfrm>
        </p:spPr>
        <p:txBody>
          <a:bodyPr/>
          <a:lstStyle/>
          <a:p>
            <a:r>
              <a:rPr lang="ru-RU" dirty="0" smtClean="0"/>
              <a:t>Распределение обяз</a:t>
            </a:r>
            <a:r>
              <a:rPr lang="ru-RU" dirty="0"/>
              <a:t>а</a:t>
            </a:r>
            <a:r>
              <a:rPr lang="ru-RU" dirty="0" smtClean="0"/>
              <a:t>нностей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ru-RU" dirty="0" err="1" smtClean="0"/>
              <a:t>Натанилов</a:t>
            </a:r>
            <a:r>
              <a:rPr lang="ru-RU" dirty="0" smtClean="0"/>
              <a:t> Равиль-руководитель проекта</a:t>
            </a:r>
            <a:r>
              <a:rPr lang="en-US" dirty="0" smtClean="0"/>
              <a:t>, </a:t>
            </a:r>
            <a:r>
              <a:rPr lang="ru-RU" dirty="0" smtClean="0"/>
              <a:t>оформление электронного портфолио.</a:t>
            </a:r>
          </a:p>
          <a:p>
            <a:r>
              <a:rPr lang="ru-RU" dirty="0" smtClean="0"/>
              <a:t>Меджидов </a:t>
            </a:r>
            <a:r>
              <a:rPr lang="ru-RU" dirty="0" err="1" smtClean="0"/>
              <a:t>Гариб</a:t>
            </a:r>
            <a:r>
              <a:rPr lang="ru-RU" dirty="0" smtClean="0"/>
              <a:t> - создатель чат бот</a:t>
            </a:r>
            <a:r>
              <a:rPr lang="en-US" dirty="0" smtClean="0"/>
              <a:t>a </a:t>
            </a:r>
            <a:r>
              <a:rPr lang="ru-RU" dirty="0" smtClean="0"/>
              <a:t>Телеграм, создание рекламы.</a:t>
            </a:r>
            <a:endParaRPr lang="en-US" dirty="0" smtClean="0"/>
          </a:p>
          <a:p>
            <a:r>
              <a:rPr lang="ru-RU" dirty="0" err="1" smtClean="0"/>
              <a:t>Цуников</a:t>
            </a:r>
            <a:r>
              <a:rPr lang="ru-RU" dirty="0" smtClean="0"/>
              <a:t> Тимур – отвечает за поиск информ</a:t>
            </a:r>
            <a:r>
              <a:rPr lang="ru-RU" dirty="0"/>
              <a:t>а</a:t>
            </a:r>
            <a:r>
              <a:rPr lang="ru-RU" dirty="0" smtClean="0"/>
              <a:t>ции  и оформление презентации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5" y="706686"/>
            <a:ext cx="8229600" cy="922114"/>
          </a:xfrm>
        </p:spPr>
        <p:txBody>
          <a:bodyPr/>
          <a:lstStyle/>
          <a:p>
            <a:r>
              <a:rPr lang="ru-RU" dirty="0"/>
              <a:t>План работы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67544" y="1628800"/>
            <a:ext cx="8229601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Собрать команду</a:t>
            </a:r>
            <a:endParaRPr lang="en-US" dirty="0" smtClean="0"/>
          </a:p>
          <a:p>
            <a:r>
              <a:rPr lang="ru-RU" dirty="0" smtClean="0"/>
              <a:t>2. Определить тему</a:t>
            </a:r>
            <a:endParaRPr lang="en-US" dirty="0" smtClean="0"/>
          </a:p>
          <a:p>
            <a:r>
              <a:rPr lang="ru-RU" dirty="0" smtClean="0"/>
              <a:t>3. Найти консультанта</a:t>
            </a:r>
            <a:endParaRPr lang="en-US" dirty="0" smtClean="0"/>
          </a:p>
          <a:p>
            <a:r>
              <a:rPr lang="ru-RU" dirty="0" smtClean="0"/>
              <a:t>4. Выявить проблему, определить цели и задачи, определить продукт</a:t>
            </a:r>
            <a:endParaRPr lang="en-US" dirty="0" smtClean="0"/>
          </a:p>
          <a:p>
            <a:r>
              <a:rPr lang="ru-RU" dirty="0" smtClean="0"/>
              <a:t>5. Продумать стратегии и способы реализации проекта</a:t>
            </a:r>
            <a:endParaRPr lang="en-US" dirty="0" smtClean="0"/>
          </a:p>
          <a:p>
            <a:r>
              <a:rPr lang="ru-RU" dirty="0" smtClean="0"/>
              <a:t>6. Распределить обязанности</a:t>
            </a:r>
            <a:endParaRPr lang="en-US" dirty="0" smtClean="0"/>
          </a:p>
          <a:p>
            <a:r>
              <a:rPr lang="ru-RU" dirty="0" smtClean="0"/>
              <a:t>7.Определить план работы </a:t>
            </a:r>
            <a:endParaRPr lang="en-US" dirty="0" smtClean="0"/>
          </a:p>
          <a:p>
            <a:r>
              <a:rPr lang="ru-RU" dirty="0" smtClean="0"/>
              <a:t>8. Определиться со списком используемых источников</a:t>
            </a:r>
            <a:endParaRPr lang="en-US" dirty="0" smtClean="0"/>
          </a:p>
          <a:p>
            <a:r>
              <a:rPr lang="ru-RU" dirty="0" smtClean="0"/>
              <a:t>9.Поиск информации</a:t>
            </a:r>
            <a:endParaRPr lang="en-US" dirty="0" smtClean="0"/>
          </a:p>
          <a:p>
            <a:r>
              <a:rPr lang="ru-RU" dirty="0" smtClean="0"/>
              <a:t>10.Создание электронного портфолио</a:t>
            </a:r>
            <a:endParaRPr lang="en-US" dirty="0" smtClean="0"/>
          </a:p>
          <a:p>
            <a:r>
              <a:rPr lang="ru-RU" dirty="0" smtClean="0"/>
              <a:t>11. Создание презентации для предзащиты</a:t>
            </a:r>
          </a:p>
          <a:p>
            <a:r>
              <a:rPr lang="ru-RU" dirty="0" smtClean="0"/>
              <a:t>12. Поиск информации , на основе которой мы создадим  продукт.</a:t>
            </a:r>
          </a:p>
          <a:p>
            <a:r>
              <a:rPr lang="ru-RU" dirty="0" smtClean="0"/>
              <a:t>13.Придумать сценарий для </a:t>
            </a:r>
            <a:r>
              <a:rPr lang="ru-RU" dirty="0" err="1" smtClean="0"/>
              <a:t>Телеграм</a:t>
            </a:r>
            <a:r>
              <a:rPr lang="ru-RU" dirty="0" smtClean="0"/>
              <a:t> бота .</a:t>
            </a:r>
          </a:p>
          <a:p>
            <a:r>
              <a:rPr lang="ru-RU" dirty="0" smtClean="0"/>
              <a:t>14.Создание Т</a:t>
            </a:r>
            <a:r>
              <a:rPr lang="ru-RU" dirty="0" err="1" smtClean="0"/>
              <a:t>елеграм</a:t>
            </a:r>
            <a:r>
              <a:rPr lang="ru-RU" dirty="0" smtClean="0"/>
              <a:t> бота.</a:t>
            </a:r>
          </a:p>
          <a:p>
            <a:r>
              <a:rPr lang="ru-RU" dirty="0" smtClean="0"/>
              <a:t>15. Создание рекламы.</a:t>
            </a:r>
          </a:p>
          <a:p>
            <a:r>
              <a:rPr lang="ru-RU" dirty="0" smtClean="0"/>
              <a:t>16.Презентация для защиты проекта 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23528" y="198884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11560" y="2996952"/>
            <a:ext cx="7869560" cy="2664295"/>
          </a:xfrm>
        </p:spPr>
        <p:txBody>
          <a:bodyPr/>
          <a:lstStyle/>
          <a:p>
            <a:pPr algn="ctr"/>
            <a:r>
              <a:rPr lang="ru-RU" dirty="0" smtClean="0"/>
              <a:t>Цель - изучить возможности заработка подросткам и на основе изученного материала помочь им</a:t>
            </a:r>
            <a:r>
              <a:rPr lang="en-US" dirty="0" smtClean="0"/>
              <a:t> </a:t>
            </a:r>
            <a:r>
              <a:rPr lang="ru-RU" dirty="0" smtClean="0"/>
              <a:t>найти</a:t>
            </a:r>
            <a:r>
              <a:rPr lang="en-US" dirty="0" smtClean="0"/>
              <a:t> </a:t>
            </a:r>
            <a:r>
              <a:rPr lang="ru-RU" dirty="0" smtClean="0"/>
              <a:t>достойную работу с хорошими условиями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-  современные подростки все чаще хотят обрести финансовую независимость от родителей,  и поэтому они пытаются найти для себя способ заработать. Часто такая задумка оборачивается неудачей. Наш проект поможет молодому поколению найти для себя подходящую работу.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Актуальность - современные подростки все чаще хотят обрести финансовую независимость от родителей,  и поэтому они пытаются </a:t>
            </a:r>
            <a:r>
              <a:rPr lang="ru-RU" dirty="0" smtClean="0"/>
              <a:t>найти для себя способ заработать</a:t>
            </a:r>
            <a:r>
              <a:rPr lang="en-US" dirty="0" smtClean="0"/>
              <a:t> 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Мы собираемся помочь им с этим. Сейчас актуально потребление информации на интернет платформах. Именно поэтому для реализации нашей задумки мы выбрали социальную сеть - Телеграмм.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67544" y="620688"/>
            <a:ext cx="1872208" cy="1066800"/>
          </a:xfrm>
        </p:spPr>
        <p:txBody>
          <a:bodyPr/>
          <a:lstStyle/>
          <a:p>
            <a:r>
              <a:rPr lang="ru-RU"/>
              <a:t>Задачи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467544" y="1988840"/>
            <a:ext cx="9433049" cy="35283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Продумать стратегии и способы реализации проекта  +</a:t>
            </a:r>
            <a:endParaRPr lang="en-US" dirty="0" smtClean="0"/>
          </a:p>
          <a:p>
            <a:r>
              <a:rPr lang="ru-RU" dirty="0" smtClean="0"/>
              <a:t>2. Найти информацию, на основе которой мы создадим продукт  +</a:t>
            </a:r>
          </a:p>
          <a:p>
            <a:r>
              <a:rPr lang="ru-RU" dirty="0" smtClean="0"/>
              <a:t>3. Написать сценарий </a:t>
            </a:r>
            <a:r>
              <a:rPr lang="ru-RU" dirty="0" err="1" smtClean="0"/>
              <a:t>Телеграм</a:t>
            </a:r>
            <a:r>
              <a:rPr lang="ru-RU" dirty="0" smtClean="0"/>
              <a:t> бота  +</a:t>
            </a:r>
          </a:p>
          <a:p>
            <a:r>
              <a:rPr lang="ru-RU" dirty="0" smtClean="0"/>
              <a:t>4. Создать продукт  +</a:t>
            </a:r>
          </a:p>
          <a:p>
            <a:r>
              <a:rPr lang="ru-RU" dirty="0" smtClean="0"/>
              <a:t>5. Создать рекламу  +</a:t>
            </a:r>
          </a:p>
          <a:p>
            <a:r>
              <a:rPr lang="ru-RU" dirty="0" smtClean="0"/>
              <a:t>( создание презентаций)  + 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 noEditPoints="1"/>
          </p:cNvSpPr>
          <p:nvPr>
            <p:ph type="title"/>
          </p:nvPr>
        </p:nvSpPr>
        <p:spPr>
          <a:xfrm>
            <a:off x="35496" y="-243408"/>
            <a:ext cx="2242592" cy="1069848"/>
          </a:xfrm>
        </p:spPr>
        <p:txBody>
          <a:bodyPr/>
          <a:lstStyle/>
          <a:p>
            <a:r>
              <a:rPr lang="ru-RU"/>
              <a:t>Реклама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8520" y="0"/>
            <a:ext cx="9289033" cy="69573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Телеграм</a:t>
            </a:r>
            <a:r>
              <a:rPr lang="ru-RU" dirty="0" smtClean="0"/>
              <a:t> бот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39552" y="3789040"/>
            <a:ext cx="8229600" cy="4325112"/>
          </a:xfrm>
        </p:spPr>
        <p:txBody>
          <a:bodyPr/>
          <a:lstStyle/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4427984" y="54623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87824" y="2492896"/>
            <a:ext cx="3168351" cy="26642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435</TotalTime>
  <Words>411</Words>
  <Application>Microsoft Office PowerPoint</Application>
  <PresentationFormat>Экран (4:3)</PresentationFormat>
  <Paragraphs>68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Как заработать подростку?! (защита)</vt:lpstr>
      <vt:lpstr>Распределение обязанностей</vt:lpstr>
      <vt:lpstr>План работы</vt:lpstr>
      <vt:lpstr>Цель</vt:lpstr>
      <vt:lpstr>Проблема</vt:lpstr>
      <vt:lpstr>Актуальность</vt:lpstr>
      <vt:lpstr>Задачи</vt:lpstr>
      <vt:lpstr>Критерии оценивания</vt:lpstr>
      <vt:lpstr>Получилось ли у нас ?</vt:lpstr>
      <vt:lpstr>Как работает бот ?</vt:lpstr>
      <vt:lpstr>Телеграм бот(продукт)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заработать подростку</dc:title>
  <dc:creator>Tim</dc:creator>
  <cp:lastModifiedBy>ravil</cp:lastModifiedBy>
  <cp:revision>19</cp:revision>
  <dcterms:created xsi:type="dcterms:W3CDTF">2023-10-17T15:06:12Z</dcterms:created>
  <dcterms:modified xsi:type="dcterms:W3CDTF">2023-12-17T21:03:18Z</dcterms:modified>
</cp:coreProperties>
</file>