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EA75E4-AC00-4996-9816-EEFD605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Тема: Брекеты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FCED47B-F57D-436A-A6D7-D12AE610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42191"/>
            <a:ext cx="8596668" cy="2499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Работу выполнили ученики 8И класса:</a:t>
            </a:r>
          </a:p>
          <a:p>
            <a:pPr marL="0" indent="0">
              <a:buNone/>
            </a:pPr>
            <a:r>
              <a:rPr lang="ru-RU" sz="2400" dirty="0"/>
              <a:t>Рыбакова Дарья </a:t>
            </a:r>
          </a:p>
          <a:p>
            <a:pPr marL="0" indent="0">
              <a:buNone/>
            </a:pPr>
            <a:r>
              <a:rPr lang="ru-RU" sz="2400" dirty="0" err="1"/>
              <a:t>Речкалов</a:t>
            </a:r>
            <a:r>
              <a:rPr lang="ru-RU" sz="2400" dirty="0"/>
              <a:t> Владислав </a:t>
            </a:r>
          </a:p>
          <a:p>
            <a:pPr marL="0" indent="0">
              <a:buNone/>
            </a:pPr>
            <a:r>
              <a:rPr lang="ru-RU" sz="2400" dirty="0" err="1"/>
              <a:t>Блаженкова</a:t>
            </a:r>
            <a:r>
              <a:rPr lang="ru-RU" sz="2400" dirty="0"/>
              <a:t> Варвара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9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5ABEE-2BD2-4B23-90C1-FBC950F5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Уход за брекетами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3947A-B024-4127-9834-F0A6175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Чтобы снизить вероятность стоматологических болезней необходимо:</a:t>
            </a:r>
          </a:p>
          <a:p>
            <a:pPr>
              <a:buFont typeface="+mj-lt"/>
              <a:buAutoNum type="arabicPeriod"/>
            </a:pPr>
            <a:r>
              <a:rPr lang="ru-RU" dirty="0"/>
              <a:t>Регулярно посещать стоматолога.</a:t>
            </a:r>
          </a:p>
          <a:p>
            <a:pPr>
              <a:buFont typeface="+mj-lt"/>
              <a:buAutoNum type="arabicPeriod"/>
            </a:pPr>
            <a:r>
              <a:rPr lang="ru-RU" dirty="0"/>
              <a:t>Чистить зубы после каждого приёма пищи.</a:t>
            </a:r>
          </a:p>
          <a:p>
            <a:pPr>
              <a:buFont typeface="+mj-lt"/>
              <a:buAutoNum type="arabicPeriod"/>
            </a:pPr>
            <a:r>
              <a:rPr lang="ru-RU" dirty="0"/>
              <a:t>Применять специальные инструменты. </a:t>
            </a:r>
          </a:p>
          <a:p>
            <a:pPr>
              <a:buFont typeface="+mj-lt"/>
              <a:buAutoNum type="arabicPeriod"/>
            </a:pPr>
            <a:r>
              <a:rPr lang="ru-RU" dirty="0"/>
              <a:t>Следить за питанием и исключить твёрдую пищу.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04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A5015-B9D7-480A-B56E-915D8366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Заключение: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22888-886B-43FA-8DA6-A7D891855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Для достижения результата необходимо слушать рекомендации врача и строго выполнять правила ухода за брекетами.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Брекет – системы считаются самым удобным и эффективным способом исправления неправильного прикуса.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Ношение брекетов продолжительный процесс, сопровождающийся многими ограничениями и посещениями врача.</a:t>
            </a:r>
          </a:p>
        </p:txBody>
      </p:sp>
    </p:spTree>
    <p:extLst>
      <p:ext uri="{BB962C8B-B14F-4D97-AF65-F5344CB8AC3E}">
        <p14:creationId xmlns:p14="http://schemas.microsoft.com/office/powerpoint/2010/main" val="260932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504A7-4503-4E5D-AEB2-7B570052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Вопросы после проведения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12E85-23FC-4406-8E5A-51E7102E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Сколько видов брекетов существует?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 Назовите по одному примеру положительных и отрицательных сторон ношения брекетов.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Что необходимо соблюдать про ношении брекетов?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Как часто нужно чистить зубы с брекетами?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48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81B2E8-224E-42BA-BF6D-2B2AF924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400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4872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FC232-A7EB-46AA-A9ED-BF18AE50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43" y="609600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Что же такое брекеты?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69F7A-0F0A-4D76-AF55-B828701E5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Брекеты -</a:t>
            </a:r>
            <a:r>
              <a:rPr lang="ru-RU" sz="2800" dirty="0"/>
              <a:t> маленькие прикрепления дуги к зубам, используются маленькие приспособления в виде прямоугольной площадки.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775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4D28A-743A-488E-839D-CF6E8B4E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Для чего нужны брекеты?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FE11E-7A30-4CCC-913E-9B00AB46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Брекеты позволяют решить проблему кривых зубов и исправить прикус </a:t>
            </a:r>
          </a:p>
        </p:txBody>
      </p:sp>
      <p:pic>
        <p:nvPicPr>
          <p:cNvPr id="1026" name="Picture 2" descr="Металлические брекеты: плюсы и минусы">
            <a:extLst>
              <a:ext uri="{FF2B5EF4-FFF2-40B4-BE49-F238E27FC236}">
                <a16:creationId xmlns:a16="http://schemas.microsoft.com/office/drawing/2014/main" id="{A4E8DC36-4CCA-4DD3-B81A-C6E830C9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44" y="3506542"/>
            <a:ext cx="4427161" cy="29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1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75FA7-9ECE-4E11-A122-CF92E3C6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59" y="219075"/>
            <a:ext cx="8596668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Современные разновидности брекет – систем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                                             </a:t>
            </a:r>
            <a:br>
              <a:rPr lang="ru-RU" sz="2800" dirty="0"/>
            </a:br>
            <a:br>
              <a:rPr lang="ru-RU" sz="2800" dirty="0"/>
            </a:br>
            <a:endParaRPr lang="ru-RU" sz="28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816E03-85AA-4722-B3A8-2AC95A48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9175"/>
            <a:ext cx="8596668" cy="233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0" i="0" dirty="0">
              <a:solidFill>
                <a:srgbClr val="1D1A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i="0" dirty="0">
                <a:solidFill>
                  <a:srgbClr val="1D1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Лигатурные брекеты </a:t>
            </a:r>
            <a:r>
              <a:rPr lang="ru-RU" sz="2400" b="0" i="0" dirty="0">
                <a:solidFill>
                  <a:srgbClr val="1D1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брекеты с лигатурами — проволочками или эластичными резинками, прикрепляющими каждый брекет-замочек к металлической дуге. </a:t>
            </a:r>
          </a:p>
          <a:p>
            <a:pPr marL="0" indent="0">
              <a:buNone/>
            </a:pPr>
            <a:endParaRPr lang="ru-RU" sz="2400" dirty="0">
              <a:solidFill>
                <a:srgbClr val="1D1A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A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Лигатурные брекеты в Москве недорого - цены, отзывы на установку в  стоматологических клиниках Зуб.ру">
            <a:extLst>
              <a:ext uri="{FF2B5EF4-FFF2-40B4-BE49-F238E27FC236}">
                <a16:creationId xmlns:a16="http://schemas.microsoft.com/office/drawing/2014/main" id="{8FB05343-A704-43A0-9EF9-EBF69392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81" y="3762375"/>
            <a:ext cx="411317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9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9A544-4C6C-422E-A151-98AEE261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Самолигирующиеся</a:t>
            </a:r>
            <a:r>
              <a:rPr lang="ru-RU" b="1" dirty="0">
                <a:solidFill>
                  <a:schemeClr val="tx1"/>
                </a:solidFill>
              </a:rPr>
              <a:t> брекеты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7C57D-CB28-4689-BB7A-B3372E2A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09" y="1727201"/>
            <a:ext cx="8596668" cy="156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Commissioner"/>
              </a:rPr>
              <a:t>Самолигирующие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ommissioner"/>
              </a:rPr>
              <a:t> брекеты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missioner"/>
              </a:rPr>
              <a:t>— это системы, в которых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ommissioner"/>
              </a:rPr>
              <a:t>ортодонтическая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missioner"/>
              </a:rPr>
              <a:t> дуга фиксируется при помощи специальных замков. Это основное отличие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ommissioner"/>
              </a:rPr>
              <a:t>самолигирующих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mmissioner"/>
              </a:rPr>
              <a:t> брекетов от лигатурных, в которых дуга крепится резиновыми лигатурами.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Commissioner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Commissioner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80" name="Picture 8" descr="Самолигирующие брекет-системы или, как их ещё называют, безлигатурные  брекеты | Костамед">
            <a:extLst>
              <a:ext uri="{FF2B5EF4-FFF2-40B4-BE49-F238E27FC236}">
                <a16:creationId xmlns:a16="http://schemas.microsoft.com/office/drawing/2014/main" id="{D4C044E1-1361-44A8-BC20-8C569911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838575"/>
            <a:ext cx="4762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6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F8AB6-E6AB-423A-9150-F04BC2A6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814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Вестибулярные брекеты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Вестибюльные брекеты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крепятся на переднюю часть зубов. Состоит из замочков которые крепятся на зубы.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BD811-A66C-458B-8CDC-2A732D4DF3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257300" y="3873883"/>
            <a:ext cx="6098735" cy="16601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Вестибулярные брекеты [цена лечения внешней брекет-системой]">
            <a:extLst>
              <a:ext uri="{FF2B5EF4-FFF2-40B4-BE49-F238E27FC236}">
                <a16:creationId xmlns:a16="http://schemas.microsoft.com/office/drawing/2014/main" id="{03A3E0E4-8399-451A-86CD-6521E549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010025"/>
            <a:ext cx="5000625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3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57A82-A246-47F1-A659-8552A3B5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10515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Лингвальные</a:t>
            </a:r>
            <a:r>
              <a:rPr lang="ru-RU" b="1" dirty="0">
                <a:solidFill>
                  <a:schemeClr val="tx1"/>
                </a:solidFill>
              </a:rPr>
              <a:t> брекеты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27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Лингвальные</a:t>
            </a:r>
            <a:r>
              <a:rPr lang="ru-RU" sz="2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брекеты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это </a:t>
            </a:r>
            <a:r>
              <a:rPr lang="ru-RU" sz="2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ортодонтическая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конструкция, которая крепится на зубной ряд с внутренней стороны 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Roboto Condensed" panose="020B0604020202020204" pitchFamily="2" charset="0"/>
              </a:rPr>
              <a:t>(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 стороны языка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Roboto Condensed" panose="020B0604020202020204" pitchFamily="2" charset="0"/>
              </a:rPr>
              <a:t>). </a:t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9E83C0-A3D3-41CC-B085-B7CEF5B0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3" y="4185501"/>
            <a:ext cx="3024187" cy="24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1D56F-FC6A-4D64-AF74-A78BCD42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962275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Элайнеры</a:t>
            </a:r>
            <a:br>
              <a:rPr lang="ru-RU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r>
              <a:rPr lang="ru-RU" sz="27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Элайнеры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это прозрачные </a:t>
            </a:r>
            <a:r>
              <a:rPr lang="ru-RU" sz="27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ортодонтические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капы для исправления прикуса, невидимая альтернатива привычным брекетам</a:t>
            </a:r>
            <a:r>
              <a:rPr lang="ru-RU" sz="2700" b="0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.</a:t>
            </a:r>
            <a:br>
              <a:rPr lang="ru-RU" sz="2700" b="1" dirty="0">
                <a:solidFill>
                  <a:schemeClr val="tx1"/>
                </a:solidFill>
              </a:rPr>
            </a:br>
            <a:br>
              <a:rPr lang="ru-RU" sz="2700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624E3-40B1-4E3D-8E47-6F7AE2FF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43" y="3790950"/>
            <a:ext cx="318725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6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CD9AC-BA6F-4738-BF8E-0F91FCBC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Положительные и отрицательные стороны брекетов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151560-C3B3-4FD3-8D0B-0AC2F119B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/>
              <a:t>Отрицательные стороны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00977-61B7-4923-A00F-21F5ECA043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Усложняет гигиену зубной полости.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Накапливание зубного налёта, может привести к кариесу.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всегда выглядит красиво.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3D8D54-C202-41D5-8748-04A8CE512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u="sng" dirty="0"/>
              <a:t>Положительные стороны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C994B2-BCF4-439A-A53D-723C78A8A3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Возможность исправления любой </a:t>
            </a:r>
            <a:r>
              <a:rPr lang="ru-RU" dirty="0" err="1"/>
              <a:t>потологии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Положительные </a:t>
            </a:r>
            <a:r>
              <a:rPr lang="ru-RU" dirty="0" err="1"/>
              <a:t>измнения</a:t>
            </a:r>
            <a:r>
              <a:rPr lang="ru-RU" dirty="0"/>
              <a:t> заметны могут быть уже через   2-3 недели.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Процесс установки безболезненный.</a:t>
            </a:r>
          </a:p>
        </p:txBody>
      </p:sp>
    </p:spTree>
    <p:extLst>
      <p:ext uri="{BB962C8B-B14F-4D97-AF65-F5344CB8AC3E}">
        <p14:creationId xmlns:p14="http://schemas.microsoft.com/office/powerpoint/2010/main" val="18778704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350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Commissioner</vt:lpstr>
      <vt:lpstr>Open Sans</vt:lpstr>
      <vt:lpstr>Roboto Condensed</vt:lpstr>
      <vt:lpstr>Trebuchet MS</vt:lpstr>
      <vt:lpstr>Wingdings 3</vt:lpstr>
      <vt:lpstr>Аспект</vt:lpstr>
      <vt:lpstr>Тема: Брекеты</vt:lpstr>
      <vt:lpstr>Что же такое брекеты?</vt:lpstr>
      <vt:lpstr>Для чего нужны брекеты?</vt:lpstr>
      <vt:lpstr>Современные разновидности брекет – систем                                                    </vt:lpstr>
      <vt:lpstr>Самолигирующиеся брекеты</vt:lpstr>
      <vt:lpstr>Вестибулярные брекеты  Вестибюльные брекеты – крепятся на переднюю часть зубов. Состоит из замочков которые крепятся на зубы.</vt:lpstr>
      <vt:lpstr>Лингвальные брекеты  Лингвальные брекеты – это ортодонтическая конструкция, которая крепится на зубной ряд с внутренней стороны (со стороны языка).  </vt:lpstr>
      <vt:lpstr>Элайнеры  Элайнеры - это прозрачные ортодонтические капы для исправления прикуса, невидимая альтернатива привычным брекетам.    </vt:lpstr>
      <vt:lpstr>Положительные и отрицательные стороны брекетов</vt:lpstr>
      <vt:lpstr>Уход за брекетами</vt:lpstr>
      <vt:lpstr>Заключение:</vt:lpstr>
      <vt:lpstr>Вопросы после проведения урока:</vt:lpstr>
      <vt:lpstr>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Брекеты</dc:title>
  <dc:creator>User</dc:creator>
  <cp:lastModifiedBy>User</cp:lastModifiedBy>
  <cp:revision>11</cp:revision>
  <dcterms:created xsi:type="dcterms:W3CDTF">2023-11-21T16:54:51Z</dcterms:created>
  <dcterms:modified xsi:type="dcterms:W3CDTF">2023-11-21T18:30:55Z</dcterms:modified>
</cp:coreProperties>
</file>