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bb694276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bb694276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bb6942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bb6942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bb694276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bb69427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bb694276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bb69427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bb694276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bb694276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bb694276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bb694276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bb694276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bb694276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bb694276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bb694276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bb694276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bb694276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Люди без интернета в современное время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1250" y="27971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b="1" i="1" lang="ru" sz="1800">
                <a:solidFill>
                  <a:srgbClr val="FFFF00"/>
                </a:solidFill>
              </a:rPr>
              <a:t>Руководитель:Моисеев Тимофей</a:t>
            </a:r>
            <a:endParaRPr b="1" i="1" sz="18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b="1" i="1" lang="ru" sz="1800">
                <a:solidFill>
                  <a:srgbClr val="FFFF00"/>
                </a:solidFill>
              </a:rPr>
              <a:t>Участники: Кремлёв Виктор, Зубов Никита, Мералишоев Аслан</a:t>
            </a:r>
            <a:endParaRPr b="1" i="1" sz="18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b="1" i="1" lang="ru" sz="1800">
                <a:solidFill>
                  <a:srgbClr val="FFFF00"/>
                </a:solidFill>
              </a:rPr>
              <a:t>Консультант: Суморокова Влада Федоровна</a:t>
            </a:r>
            <a:endParaRPr b="1" i="1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 u="sng"/>
              <a:t>Спасибо за внимание</a:t>
            </a:r>
            <a:endParaRPr b="1" sz="39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28575" y="45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Распределение обязанностей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AutoNum type="arabicParenR"/>
            </a:pPr>
            <a:r>
              <a:rPr b="1" lang="ru" sz="1900">
                <a:solidFill>
                  <a:srgbClr val="FFFF00"/>
                </a:solidFill>
              </a:rPr>
              <a:t>Оформление электронного портфолио и создание рекламы - Кремлёв Виктор</a:t>
            </a:r>
            <a:endParaRPr b="1" sz="19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900"/>
              <a:buAutoNum type="arabicParenR"/>
            </a:pPr>
            <a:r>
              <a:rPr b="1" lang="ru" sz="1900">
                <a:solidFill>
                  <a:srgbClr val="FFFF00"/>
                </a:solidFill>
              </a:rPr>
              <a:t>Подготовка проекта на защиту - Моисеев Тимофей</a:t>
            </a:r>
            <a:endParaRPr b="1" sz="19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900"/>
              <a:buAutoNum type="arabicParenR"/>
            </a:pPr>
            <a:r>
              <a:rPr b="1" lang="ru" sz="1900">
                <a:solidFill>
                  <a:srgbClr val="FFFF00"/>
                </a:solidFill>
              </a:rPr>
              <a:t>Поиск и систематизация информации -Зубов Никита</a:t>
            </a:r>
            <a:endParaRPr b="1" sz="19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900"/>
              <a:buAutoNum type="arabicParenR"/>
            </a:pPr>
            <a:r>
              <a:rPr b="1" lang="ru" sz="1900">
                <a:solidFill>
                  <a:srgbClr val="FFFF00"/>
                </a:solidFill>
              </a:rPr>
              <a:t>Поиск и систематизация информации - Мералишоев Аслан</a:t>
            </a:r>
            <a:endParaRPr b="1" sz="19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Актуальность темы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900" u="sng">
                <a:solidFill>
                  <a:srgbClr val="FFFF00"/>
                </a:solidFill>
              </a:rPr>
              <a:t>Актуальность нашего проекта заключается в том, что станет с людьми, если в XXI веке не будет интернета и гаджетов.</a:t>
            </a:r>
            <a:endParaRPr b="1" sz="1900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519800" y="33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Цель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➔"/>
            </a:pPr>
            <a:r>
              <a:rPr b="1" lang="ru">
                <a:solidFill>
                  <a:srgbClr val="FFFF00"/>
                </a:solidFill>
              </a:rPr>
              <a:t>Провести эксперимент и узнать, что будет с человеком спустя две недели отказа от интернета и </a:t>
            </a:r>
            <a:r>
              <a:rPr b="1" lang="ru">
                <a:solidFill>
                  <a:srgbClr val="FFFF00"/>
                </a:solidFill>
              </a:rPr>
              <a:t>гаджетов;</a:t>
            </a:r>
            <a:r>
              <a:rPr b="1" lang="ru">
                <a:solidFill>
                  <a:srgbClr val="FFFF00"/>
                </a:solidFill>
              </a:rPr>
              <a:t> </a:t>
            </a:r>
            <a:endParaRPr b="1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800"/>
              <a:buChar char="➔"/>
            </a:pPr>
            <a:r>
              <a:rPr b="1" lang="ru">
                <a:solidFill>
                  <a:srgbClr val="FFFF00"/>
                </a:solidFill>
              </a:rPr>
              <a:t>Выявить возможно ли жить без интернета в современном мире.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Задачи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b="1" lang="ru">
                <a:solidFill>
                  <a:srgbClr val="FFFF00"/>
                </a:solidFill>
              </a:rPr>
              <a:t>Провести двухнедельный эксперимент отказа от интернета и гаджетов;</a:t>
            </a:r>
            <a:endParaRPr b="1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b="1" lang="ru">
                <a:solidFill>
                  <a:srgbClr val="FFFF00"/>
                </a:solidFill>
              </a:rPr>
              <a:t>Проанализировать эксперимент;</a:t>
            </a:r>
            <a:endParaRPr b="1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800"/>
              <a:buChar char="➢"/>
            </a:pPr>
            <a:r>
              <a:rPr b="1" lang="ru">
                <a:solidFill>
                  <a:srgbClr val="FFFF00"/>
                </a:solidFill>
              </a:rPr>
              <a:t>Выявить положительное и отрицательное влияние интернета и гаджетов на </a:t>
            </a:r>
            <a:r>
              <a:rPr b="1" lang="ru">
                <a:solidFill>
                  <a:srgbClr val="FFFF00"/>
                </a:solidFill>
              </a:rPr>
              <a:t>подростка</a:t>
            </a:r>
            <a:r>
              <a:rPr b="1" lang="ru">
                <a:solidFill>
                  <a:srgbClr val="FFFF00"/>
                </a:solidFill>
              </a:rPr>
              <a:t> в современном мире .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00"/>
                </a:solidFill>
              </a:rPr>
              <a:t>Продукт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569350" y="1241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100">
                <a:solidFill>
                  <a:srgbClr val="FFFF00"/>
                </a:solidFill>
              </a:rPr>
              <a:t>Эксперимент</a:t>
            </a:r>
            <a:endParaRPr b="1" sz="2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65500" y="416225"/>
            <a:ext cx="4045200" cy="8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Проблема</a:t>
            </a:r>
            <a:endParaRPr b="1"/>
          </a:p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Проблема заключается в том, что </a:t>
            </a:r>
            <a:r>
              <a:rPr lang="ru" sz="2000">
                <a:solidFill>
                  <a:schemeClr val="dk1"/>
                </a:solidFill>
              </a:rPr>
              <a:t>большинство</a:t>
            </a:r>
            <a:r>
              <a:rPr lang="ru" sz="2000">
                <a:solidFill>
                  <a:schemeClr val="dk1"/>
                </a:solidFill>
              </a:rPr>
              <a:t> людей сидят в интернете и не видят, что происходит в real life.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98" y="1575751"/>
            <a:ext cx="4057451" cy="30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265500" y="1575750"/>
            <a:ext cx="4045200" cy="27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План работы</a:t>
            </a:r>
            <a:endParaRPr b="1"/>
          </a:p>
        </p:txBody>
      </p:sp>
      <p:sp>
        <p:nvSpPr>
          <p:cNvPr id="99" name="Google Shape;99;p20"/>
          <p:cNvSpPr txBox="1"/>
          <p:nvPr/>
        </p:nvSpPr>
        <p:spPr>
          <a:xfrm flipH="1">
            <a:off x="8954218" y="2675801"/>
            <a:ext cx="24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 Определить тему проекта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Встреча с консультантом проекта для определения плана работы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Выявить проблему проекта, установить цели и задачи, определить продукт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Определиться со списком </a:t>
            </a:r>
            <a:r>
              <a:rPr b="1" i="1" lang="ru">
                <a:solidFill>
                  <a:srgbClr val="FFFF00"/>
                </a:solidFill>
              </a:rPr>
              <a:t>используемых</a:t>
            </a:r>
            <a:r>
              <a:rPr b="1" i="1" lang="ru">
                <a:solidFill>
                  <a:srgbClr val="FFFF00"/>
                </a:solidFill>
              </a:rPr>
              <a:t> источников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Поиск информации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Создание электронного портфолио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Предзащита проекта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Проведение эксперимента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Реклама проекта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Создание продукта</a:t>
            </a:r>
            <a:endParaRPr b="1" i="1">
              <a:solidFill>
                <a:srgbClr val="FFFF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rabicPeriod"/>
            </a:pPr>
            <a:r>
              <a:rPr b="1" i="1" lang="ru">
                <a:solidFill>
                  <a:srgbClr val="FFFF00"/>
                </a:solidFill>
              </a:rPr>
              <a:t>Защита проекта</a:t>
            </a:r>
            <a:endParaRPr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Список источников</a:t>
            </a:r>
            <a:endParaRPr b="1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Интернет-файлы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Проведенный экспиримент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