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61" r:id="rId5"/>
    <p:sldId id="258" r:id="rId6"/>
    <p:sldId id="259" r:id="rId7"/>
    <p:sldId id="260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  <a:p>
            <a:pPr lvl="1"/>
            <a:r>
              <a:rPr lang="ru-RU" altLang="en-US"/>
              <a:t>Второй уровень</a:t>
            </a:r>
            <a:endParaRPr lang="en-US"/>
          </a:p>
          <a:p>
            <a:pPr lvl="2"/>
            <a:r>
              <a:rPr lang="ru-RU" altLang="en-US"/>
              <a:t>Третий уровень</a:t>
            </a:r>
            <a:endParaRPr lang="en-US"/>
          </a:p>
          <a:p>
            <a:pPr lvl="3"/>
            <a:r>
              <a:rPr lang="ru-RU" altLang="en-US"/>
              <a:t>Четвертый уровень</a:t>
            </a:r>
            <a:endParaRPr lang="en-US"/>
          </a:p>
          <a:p>
            <a:pPr lvl="4"/>
            <a:r>
              <a:rPr lang="ru-RU" altLang="en-US"/>
              <a:t>Пятый уровень</a:t>
            </a:r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E1FBCEC-F19E-4906-A5CA-C97CF2F1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88AA7F9-94F0-43C1-8FAB-936005508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B21E5FD-E1DC-4137-B50E-0178A48B0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8BC8F0F-875C-4751-A528-5DC9E6600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E18F09D-52DD-490C-8345-045804F8B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E309200-E639-4009-BCC3-D13DB5B9C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2933713-2581-4794-92DC-6E76E70D8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50654ED-C764-4C73-9661-AD3FF11FB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8BE274C-4F11-47EF-80B7-C5796A6A1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9566496-377B-4ED3-AA10-30DC97F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 noEditPoints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 noEditPoints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 noEditPoints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 noEditPoints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 noEditPoints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 noEditPoints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 noEditPoints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 noEditPoints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 noEditPoints="1"/>
          </p:cNvSpPr>
          <p:nvPr>
            <p:ph type="dt" sz="half" idx="10"/>
          </p:nvPr>
        </p:nvSpPr>
        <p:spPr/>
        <p:txBody>
          <a:bodyPr rtlCol="0"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27" name="Номер слайда 26"/>
          <p:cNvSpPr>
            <a:spLocks noGrp="1" noEditPoints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 noEditPoints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 noEditPoints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 noEditPoints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 noEditPoints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AB131A-E373-4793-A55D-027D54A5C889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 noEditPoints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72A3B5-591F-4BE0-BC87-165AD6B913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1043608" y="1124744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заработать подростку?!</a:t>
            </a:r>
            <a:endParaRPr lang="ru-RU" dirty="0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8883" y="3861048"/>
            <a:ext cx="5705245" cy="20162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уратор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Бурикова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Ирина Валерьевна</a:t>
            </a:r>
          </a:p>
          <a:p>
            <a:pPr algn="l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Натанилов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Равиль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джидов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Гариб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Цуников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Тимур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ru-RU" dirty="0" smtClean="0"/>
              <a:t>Спасибо за внимание !!!!!!!!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395536" y="692696"/>
            <a:ext cx="8229600" cy="778098"/>
          </a:xfrm>
        </p:spPr>
        <p:txBody>
          <a:bodyPr/>
          <a:lstStyle/>
          <a:p>
            <a:r>
              <a:rPr lang="ru-RU" dirty="0" smtClean="0"/>
              <a:t>Распределение обяз</a:t>
            </a:r>
            <a:r>
              <a:rPr lang="ru-RU" dirty="0"/>
              <a:t>а</a:t>
            </a:r>
            <a:r>
              <a:rPr lang="ru-RU" dirty="0" smtClean="0"/>
              <a:t>нностей</a:t>
            </a:r>
            <a:endParaRPr lang="ru-RU" dirty="0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err="1" smtClean="0"/>
              <a:t>Натанилов</a:t>
            </a:r>
            <a:r>
              <a:rPr lang="ru-RU" dirty="0" smtClean="0"/>
              <a:t> Равиль-руководитель проекта</a:t>
            </a:r>
            <a:r>
              <a:rPr lang="en-US" dirty="0" smtClean="0"/>
              <a:t>, </a:t>
            </a:r>
            <a:r>
              <a:rPr lang="ru-RU" dirty="0" smtClean="0"/>
              <a:t>оформление электронного портфолио.</a:t>
            </a:r>
          </a:p>
          <a:p>
            <a:r>
              <a:rPr lang="ru-RU" dirty="0" smtClean="0"/>
              <a:t>Меджидов </a:t>
            </a:r>
            <a:r>
              <a:rPr lang="ru-RU" dirty="0" err="1" smtClean="0"/>
              <a:t>Гариб</a:t>
            </a:r>
            <a:r>
              <a:rPr lang="ru-RU" dirty="0" smtClean="0"/>
              <a:t> - создатель чат бот</a:t>
            </a:r>
            <a:r>
              <a:rPr lang="en-US" dirty="0" smtClean="0"/>
              <a:t>a </a:t>
            </a:r>
            <a:r>
              <a:rPr lang="ru-RU" dirty="0" smtClean="0"/>
              <a:t>Телеграм, создание рекламы.</a:t>
            </a:r>
            <a:endParaRPr lang="en-US" dirty="0" smtClean="0"/>
          </a:p>
          <a:p>
            <a:r>
              <a:rPr lang="ru-RU" dirty="0" err="1" smtClean="0"/>
              <a:t>Цуников</a:t>
            </a:r>
            <a:r>
              <a:rPr lang="ru-RU" dirty="0" smtClean="0"/>
              <a:t> Тимур – отвечает за поиск информ</a:t>
            </a:r>
            <a:r>
              <a:rPr lang="ru-RU" dirty="0"/>
              <a:t>а</a:t>
            </a:r>
            <a:r>
              <a:rPr lang="ru-RU" dirty="0" smtClean="0"/>
              <a:t>ции  и оформление презентации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67545" y="706686"/>
            <a:ext cx="8229600" cy="922114"/>
          </a:xfrm>
        </p:spPr>
        <p:txBody>
          <a:bodyPr/>
          <a:lstStyle/>
          <a:p>
            <a:r>
              <a:rPr lang="ru-RU" dirty="0"/>
              <a:t>План работы</a:t>
            </a: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467545" y="162880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Собрать команду</a:t>
            </a:r>
            <a:endParaRPr lang="en-US" dirty="0" smtClean="0"/>
          </a:p>
          <a:p>
            <a:r>
              <a:rPr lang="ru-RU" dirty="0" smtClean="0"/>
              <a:t>2. Определить тему</a:t>
            </a:r>
            <a:endParaRPr lang="en-US" dirty="0" smtClean="0"/>
          </a:p>
          <a:p>
            <a:r>
              <a:rPr lang="ru-RU" dirty="0" smtClean="0"/>
              <a:t>3. Найти консультанта</a:t>
            </a:r>
            <a:endParaRPr lang="en-US" dirty="0" smtClean="0"/>
          </a:p>
          <a:p>
            <a:r>
              <a:rPr lang="ru-RU" dirty="0" smtClean="0"/>
              <a:t>4. Выявить проблему, определить цели и задачи, определить продукт</a:t>
            </a:r>
            <a:endParaRPr lang="en-US" dirty="0" smtClean="0"/>
          </a:p>
          <a:p>
            <a:r>
              <a:rPr lang="ru-RU" dirty="0" smtClean="0"/>
              <a:t>5. Продумать стратегии и способы реализации проекта</a:t>
            </a:r>
            <a:endParaRPr lang="en-US" dirty="0" smtClean="0"/>
          </a:p>
          <a:p>
            <a:r>
              <a:rPr lang="ru-RU" dirty="0" smtClean="0"/>
              <a:t>6. Распределить обязанности</a:t>
            </a:r>
            <a:endParaRPr lang="en-US" dirty="0" smtClean="0"/>
          </a:p>
          <a:p>
            <a:r>
              <a:rPr lang="ru-RU" dirty="0" smtClean="0"/>
              <a:t>7.Определить план работы </a:t>
            </a:r>
            <a:endParaRPr lang="en-US" dirty="0" smtClean="0"/>
          </a:p>
          <a:p>
            <a:r>
              <a:rPr lang="ru-RU" dirty="0" smtClean="0"/>
              <a:t>8. Определиться со списком используемых источников</a:t>
            </a:r>
            <a:endParaRPr lang="en-US" dirty="0" smtClean="0"/>
          </a:p>
          <a:p>
            <a:r>
              <a:rPr lang="ru-RU" dirty="0" smtClean="0"/>
              <a:t>9.Поиск информации</a:t>
            </a:r>
            <a:endParaRPr lang="en-US" dirty="0" smtClean="0"/>
          </a:p>
          <a:p>
            <a:r>
              <a:rPr lang="ru-RU" dirty="0" smtClean="0"/>
              <a:t>10.Создание электронного портфолио</a:t>
            </a:r>
            <a:endParaRPr lang="en-US" dirty="0" smtClean="0"/>
          </a:p>
          <a:p>
            <a:r>
              <a:rPr lang="ru-RU" dirty="0" smtClean="0"/>
              <a:t>11. Создание презентации для предзащиты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323528" y="198884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611560" y="2996952"/>
            <a:ext cx="7869560" cy="2664295"/>
          </a:xfrm>
        </p:spPr>
        <p:txBody>
          <a:bodyPr/>
          <a:lstStyle/>
          <a:p>
            <a:pPr algn="ctr"/>
            <a:r>
              <a:rPr lang="ru-RU" dirty="0" smtClean="0"/>
              <a:t>Цель - изучить возможности заработка подросткам и на основе изученного материала помочь им</a:t>
            </a:r>
            <a:r>
              <a:rPr lang="en-US" dirty="0" smtClean="0"/>
              <a:t> </a:t>
            </a:r>
            <a:r>
              <a:rPr lang="ru-RU" dirty="0" smtClean="0"/>
              <a:t>найти</a:t>
            </a:r>
            <a:r>
              <a:rPr lang="en-US" dirty="0" smtClean="0"/>
              <a:t> </a:t>
            </a:r>
            <a:r>
              <a:rPr lang="ru-RU" dirty="0" smtClean="0"/>
              <a:t>достойную работу с хорошими условиями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-  современные подростки все чаще хотят обрести финансовую независимость от родителей,  и поэтому они пытаются найти для себя способ заработать. Часто такая задумка оборачивается неудачей. Наш проект поможет молодому поколению найти для себя подходящую работу.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- современные подростки все чаще хотят обрести финансовую независимость от родителей,  и поэтому они пытаются найти для себя способ заработать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Мы собираемся помочь им с этим. Сейчас актуально потребление информации на интернет платформах. Именно поэтому для реализации нашей задумки мы выбрали социальную сеть - Телеграмм.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39552" y="1786136"/>
            <a:ext cx="8229600" cy="1066800"/>
          </a:xfrm>
        </p:spPr>
        <p:txBody>
          <a:bodyPr/>
          <a:lstStyle/>
          <a:p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457199" y="2852936"/>
            <a:ext cx="8229600" cy="4325112"/>
          </a:xfrm>
        </p:spPr>
        <p:txBody>
          <a:bodyPr/>
          <a:lstStyle/>
          <a:p>
            <a:r>
              <a:rPr lang="ru-RU" dirty="0" smtClean="0"/>
              <a:t>Продуктом нашего проекта является Телеграмм бот </a:t>
            </a:r>
            <a:r>
              <a:rPr lang="en-US" dirty="0" smtClean="0"/>
              <a:t>, </a:t>
            </a:r>
            <a:r>
              <a:rPr lang="ru-RU" dirty="0" smtClean="0"/>
              <a:t>который будет подбирать работу по вашим предпочтениям</a:t>
            </a:r>
            <a:r>
              <a:rPr lang="en-US" dirty="0" smtClean="0"/>
              <a:t>.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467544" y="548680"/>
            <a:ext cx="1872208" cy="1066800"/>
          </a:xfrm>
        </p:spPr>
        <p:txBody>
          <a:bodyPr/>
          <a:lstStyle/>
          <a:p>
            <a:r>
              <a:rPr lang="ru-RU"/>
              <a:t>Задачи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67544" y="1844824"/>
            <a:ext cx="9433049" cy="3528392"/>
          </a:xfrm>
        </p:spPr>
        <p:txBody>
          <a:bodyPr/>
          <a:lstStyle/>
          <a:p>
            <a:r>
              <a:rPr lang="ru-RU" dirty="0" smtClean="0"/>
              <a:t>1. Продумать стратегии и способы реализации проекта</a:t>
            </a:r>
            <a:endParaRPr lang="en-US" dirty="0" smtClean="0"/>
          </a:p>
          <a:p>
            <a:r>
              <a:rPr lang="ru-RU" dirty="0" smtClean="0"/>
              <a:t>2. Найти информацию, на основе которой мы создадим продукт</a:t>
            </a:r>
          </a:p>
          <a:p>
            <a:r>
              <a:rPr lang="ru-RU" dirty="0" smtClean="0"/>
              <a:t>3. Написать сценарий Телеграм бота</a:t>
            </a:r>
          </a:p>
          <a:p>
            <a:r>
              <a:rPr lang="ru-RU" dirty="0" smtClean="0"/>
              <a:t>4. Создать продукт</a:t>
            </a:r>
          </a:p>
          <a:p>
            <a:r>
              <a:rPr lang="ru-RU" dirty="0" smtClean="0"/>
              <a:t>5. Создать рекламу</a:t>
            </a:r>
          </a:p>
          <a:p>
            <a:r>
              <a:rPr lang="ru-RU" dirty="0" smtClean="0"/>
              <a:t>( создание презентаций) 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1475656" y="2132856"/>
            <a:ext cx="5554960" cy="1066800"/>
          </a:xfrm>
        </p:spPr>
        <p:txBody>
          <a:bodyPr/>
          <a:lstStyle/>
          <a:p>
            <a:r>
              <a:rPr lang="ru-RU"/>
              <a:t>Критерии оценивания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259633" y="3212976"/>
            <a:ext cx="6881936" cy="1944215"/>
          </a:xfrm>
        </p:spPr>
        <p:txBody>
          <a:bodyPr/>
          <a:lstStyle/>
          <a:p>
            <a:r>
              <a:rPr lang="ru-RU"/>
              <a:t>Мы ссылаемся на комментарии в Телеграм, т.е если комментарии будут положительными, то наша работа прошла успешно. </a:t>
            </a:r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267</TotalTime>
  <Words>242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Как заработать подростку?!</vt:lpstr>
      <vt:lpstr>Распределение обязанностей</vt:lpstr>
      <vt:lpstr>Задачи</vt:lpstr>
      <vt:lpstr>Проблема</vt:lpstr>
      <vt:lpstr>Цель</vt:lpstr>
      <vt:lpstr>Актуальность</vt:lpstr>
      <vt:lpstr>Продукт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заработать подростку</dc:title>
  <dc:creator>Tim</dc:creator>
  <cp:lastModifiedBy>ravil</cp:lastModifiedBy>
  <cp:revision>8</cp:revision>
  <dcterms:created xsi:type="dcterms:W3CDTF">2023-10-17T15:06:12Z</dcterms:created>
  <dcterms:modified xsi:type="dcterms:W3CDTF">2023-12-16T20:12:41Z</dcterms:modified>
</cp:coreProperties>
</file>