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</p:sldMasterIdLst>
  <p:notesMasterIdLst>
    <p:notesMasterId r:id="rId16"/>
  </p:notesMasterIdLst>
  <p:sldIdLst>
    <p:sldId id="283" r:id="rId2"/>
    <p:sldId id="257" r:id="rId3"/>
    <p:sldId id="258" r:id="rId4"/>
    <p:sldId id="260" r:id="rId5"/>
    <p:sldId id="270" r:id="rId6"/>
    <p:sldId id="271" r:id="rId7"/>
    <p:sldId id="278" r:id="rId8"/>
    <p:sldId id="279" r:id="rId9"/>
    <p:sldId id="282" r:id="rId10"/>
    <p:sldId id="272" r:id="rId11"/>
    <p:sldId id="273" r:id="rId12"/>
    <p:sldId id="274" r:id="rId13"/>
    <p:sldId id="275" r:id="rId14"/>
    <p:sldId id="27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22E"/>
    <a:srgbClr val="0B082E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94660"/>
  </p:normalViewPr>
  <p:slideViewPr>
    <p:cSldViewPr snapToGrid="0">
      <p:cViewPr varScale="1">
        <p:scale>
          <a:sx n="64" d="100"/>
          <a:sy n="64" d="100"/>
        </p:scale>
        <p:origin x="46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00C27-1EDE-41D2-8E73-C4EF27C95E5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9D53A-2136-4430-B2E9-8245F7B9E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753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9D53A-2136-4430-B2E9-8245F7B9E94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060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CE27054A-55BD-4A49-8EA8-8D693797C20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159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054A-55BD-4A49-8EA8-8D693797C20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44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054A-55BD-4A49-8EA8-8D693797C20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13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054A-55BD-4A49-8EA8-8D693797C20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834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054A-55BD-4A49-8EA8-8D693797C20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023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054A-55BD-4A49-8EA8-8D693797C20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573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054A-55BD-4A49-8EA8-8D693797C20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28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054A-55BD-4A49-8EA8-8D693797C20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13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054A-55BD-4A49-8EA8-8D693797C20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84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054A-55BD-4A49-8EA8-8D693797C20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56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CE27054A-55BD-4A49-8EA8-8D693797C20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639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A2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CE27054A-55BD-4A49-8EA8-8D693797C203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EEDFDEED-8C50-4C9A-BC7D-E1A8EB60C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27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E2EED-E8D6-48C6-0AF0-9BB5F96A1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7535" y="0"/>
            <a:ext cx="9423761" cy="3796055"/>
          </a:xfrm>
        </p:spPr>
        <p:txBody>
          <a:bodyPr/>
          <a:lstStyle/>
          <a:p>
            <a:pPr algn="ctr"/>
            <a:r>
              <a:rPr lang="ru-RU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Методика предотвращения ожирения среди детей школьного возраста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D5C562-E730-5164-DD1D-04E62748A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6728" y="4798300"/>
            <a:ext cx="8045373" cy="74227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Интерактивный урок</a:t>
            </a:r>
          </a:p>
        </p:txBody>
      </p:sp>
    </p:spTree>
    <p:extLst>
      <p:ext uri="{BB962C8B-B14F-4D97-AF65-F5344CB8AC3E}">
        <p14:creationId xmlns:p14="http://schemas.microsoft.com/office/powerpoint/2010/main" val="997535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9F194228-1CBD-C38F-8558-619B2B6688E5}"/>
              </a:ext>
            </a:extLst>
          </p:cNvPr>
          <p:cNvSpPr txBox="1">
            <a:spLocks/>
          </p:cNvSpPr>
          <p:nvPr/>
        </p:nvSpPr>
        <p:spPr>
          <a:xfrm>
            <a:off x="942995" y="865619"/>
            <a:ext cx="5181600" cy="4857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1)Классические приседания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Приседания считаются одним из лучших упражнений на бедра и ягодицы, которое прорабатывает весь спектр ягодичных мышц и к тому же задействует пресс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C9862E-A1D2-C81A-85CF-8C62FAA67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32" y="2950466"/>
            <a:ext cx="4584176" cy="3056117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59989859-AB48-8E62-E651-16FA7D329BBD}"/>
              </a:ext>
            </a:extLst>
          </p:cNvPr>
          <p:cNvSpPr txBox="1">
            <a:spLocks/>
          </p:cNvSpPr>
          <p:nvPr/>
        </p:nvSpPr>
        <p:spPr>
          <a:xfrm>
            <a:off x="6361541" y="865619"/>
            <a:ext cx="5686720" cy="48572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 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Разведение рук с амортизатором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Формирует мускулатуру верхней части тела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5ED1FF-8E79-B328-DC5A-B8CC5DF42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541" y="2878979"/>
            <a:ext cx="5023636" cy="319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52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6EAD8-4806-9A18-BF90-8D715B8EE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238835"/>
            <a:ext cx="9875520" cy="1356360"/>
          </a:xfrm>
        </p:spPr>
        <p:txBody>
          <a:bodyPr/>
          <a:lstStyle/>
          <a:p>
            <a:pPr algn="ctr"/>
            <a:r>
              <a:rPr lang="ru-RU" dirty="0"/>
              <a:t>«ЗАНИМАЕМСЯ ДОМА</a:t>
            </a:r>
            <a:r>
              <a:rPr lang="en-US" dirty="0"/>
              <a:t>!</a:t>
            </a:r>
            <a:r>
              <a:rPr lang="ru-RU" dirty="0"/>
              <a:t>»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5812476-D1B6-9051-02C1-6216568CA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857" y="1444335"/>
            <a:ext cx="5400134" cy="4876064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3)Жим гантелей лежа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Базовое упражнение для развития мышц всего верха тела. Основная нагрузка в этом движении ложится на грудь, передние дельты и трицепсы.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CB77A9-DA3B-B4F4-DA71-B9D288081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130" y="3429000"/>
            <a:ext cx="4154040" cy="2594531"/>
          </a:xfrm>
          <a:prstGeom prst="rect">
            <a:avLst/>
          </a:prstGeom>
        </p:spPr>
      </p:pic>
      <p:sp>
        <p:nvSpPr>
          <p:cNvPr id="8" name="Объект 3">
            <a:extLst>
              <a:ext uri="{FF2B5EF4-FFF2-40B4-BE49-F238E27FC236}">
                <a16:creationId xmlns:a16="http://schemas.microsoft.com/office/drawing/2014/main" id="{0D06FCD6-41C7-372B-5174-D5DDF3043BD1}"/>
              </a:ext>
            </a:extLst>
          </p:cNvPr>
          <p:cNvSpPr txBox="1">
            <a:spLocks/>
          </p:cNvSpPr>
          <p:nvPr/>
        </p:nvSpPr>
        <p:spPr>
          <a:xfrm>
            <a:off x="6487665" y="1479686"/>
            <a:ext cx="5181600" cy="4805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4)Пресс -скручивание с руками на коленях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Задействуют прямые и косые мышцы живота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7D2A36-C842-C9B7-76C3-F4D55C76F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392" y="3361959"/>
            <a:ext cx="4736146" cy="266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69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5FB78-62A0-B707-0671-E1DCAE05D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«ЗАНИМАЕМСЯ ДОМА</a:t>
            </a:r>
            <a:r>
              <a:rPr lang="en-US" dirty="0"/>
              <a:t>!</a:t>
            </a:r>
            <a:r>
              <a:rPr lang="ru-RU" dirty="0"/>
              <a:t>»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F15E6F09-FA28-242D-3956-1A33929E5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353" y="1601508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5)Подъем ног лежа 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Качественная проработка пресса с акцентом на нижнюю часть, улучшение тонуса и рельефности нижней части прямой мышцы живота</a:t>
            </a:r>
          </a:p>
          <a:p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D4DC9D-7BA6-F076-7F02-2732CE701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8" y="3093639"/>
            <a:ext cx="4172932" cy="2917477"/>
          </a:xfrm>
          <a:prstGeom prst="rect">
            <a:avLst/>
          </a:prstGeom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287BE55F-4E59-7AC1-8E9C-70D5C85558D0}"/>
              </a:ext>
            </a:extLst>
          </p:cNvPr>
          <p:cNvSpPr txBox="1">
            <a:spLocks/>
          </p:cNvSpPr>
          <p:nvPr/>
        </p:nvSpPr>
        <p:spPr>
          <a:xfrm>
            <a:off x="6433278" y="1601508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6)Отведение плеча  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Упражнение для укрепления средней дельтовидной и надостной мышц.</a:t>
            </a:r>
          </a:p>
          <a:p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1049FF-58BF-6E34-5F78-C87028296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557" y="3068061"/>
            <a:ext cx="4240392" cy="27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79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78980-B054-AA26-86A7-BEE3C3C08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«ЗАНИМАЕМСЯ ДОМА</a:t>
            </a:r>
            <a:r>
              <a:rPr lang="en-US" dirty="0"/>
              <a:t>!</a:t>
            </a:r>
            <a:r>
              <a:rPr lang="ru-RU" dirty="0"/>
              <a:t>»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D14E9B09-F9C0-1CDF-B677-848873FF3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847" y="1785561"/>
            <a:ext cx="5777754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7)Упражнения для мышц спины с амортизатором </a:t>
            </a:r>
            <a: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Укрепление широчайшей мышцы спины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41D5A9-C141-0DF4-E4B7-59E54B769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259" y="3007466"/>
            <a:ext cx="4572000" cy="3339545"/>
          </a:xfrm>
          <a:prstGeom prst="rect">
            <a:avLst/>
          </a:prstGeom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CF5816B6-FB43-3B73-D51F-7F41D210BB5B}"/>
              </a:ext>
            </a:extLst>
          </p:cNvPr>
          <p:cNvSpPr txBox="1">
            <a:spLocks/>
          </p:cNvSpPr>
          <p:nvPr/>
        </p:nvSpPr>
        <p:spPr>
          <a:xfrm>
            <a:off x="7700683" y="1785561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8)Упражнения на трицепс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DCAEF8-3FC2-6E28-B605-665C3BDE5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459" y="3007466"/>
            <a:ext cx="3563470" cy="333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45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278A8D0-1887-424E-2315-EBF697B16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195" y="1118937"/>
            <a:ext cx="11297690" cy="4455145"/>
          </a:xfrm>
        </p:spPr>
        <p:txBody>
          <a:bodyPr/>
          <a:lstStyle/>
          <a:p>
            <a:pPr algn="ctr"/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Занимайтесь 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удовольствие 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будьте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здоровы!</a:t>
            </a:r>
            <a:r>
              <a:rPr lang="ru-RU" sz="1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997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818AF-246D-2D17-E372-D060AE62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0857"/>
            <a:ext cx="10515600" cy="1475535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12B9C7-4584-3A85-A793-3A2DFB695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390" y="250048"/>
            <a:ext cx="10287410" cy="14520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Ожирение</a:t>
            </a: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-это заболевание, основным признаком которого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является избыточное накопление жировой ткани в организме</a:t>
            </a:r>
            <a:r>
              <a:rPr lang="ru-RU" sz="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</a:t>
            </a:r>
            <a:r>
              <a:rPr lang="ru-RU" sz="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</a:t>
            </a:r>
            <a:endParaRPr lang="ru-RU" sz="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07ACA91-1B12-3859-8629-4B45580C9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888" y="1497847"/>
            <a:ext cx="1748477" cy="13417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D2D97C-EE2E-3358-6796-0F24D31E9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08" y="2067201"/>
            <a:ext cx="4070036" cy="4030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5D8E96-FE51-E3EE-6F68-2A208012CC3A}"/>
              </a:ext>
            </a:extLst>
          </p:cNvPr>
          <p:cNvSpPr txBox="1"/>
          <p:nvPr/>
        </p:nvSpPr>
        <p:spPr>
          <a:xfrm>
            <a:off x="5020916" y="1897173"/>
            <a:ext cx="36923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Известно, что если родители имеют нормальный вес, то ожирение у детей возникает в 8–10%, а если у одного ожирение, то 40% детей имеют эту патологию, если оба родителя с ожирением, то 80% детей страдают тучностью</a:t>
            </a:r>
            <a:r>
              <a:rPr lang="ru-RU" sz="1600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08A99-4BED-F21D-C37E-051314405842}"/>
              </a:ext>
            </a:extLst>
          </p:cNvPr>
          <p:cNvSpPr txBox="1"/>
          <p:nvPr/>
        </p:nvSpPr>
        <p:spPr>
          <a:xfrm>
            <a:off x="-331861" y="14978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ТИПЫ</a:t>
            </a:r>
            <a:r>
              <a:rPr lang="ru-RU" altLang="ru-RU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ОЖИРЕНИЯ</a:t>
            </a:r>
            <a:endParaRPr lang="ru-RU" sz="20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363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BC2DF7F-9DA2-FF69-3382-9FB27302B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4785" y="1880719"/>
            <a:ext cx="5103412" cy="3512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C14D24-D2AF-409E-94FC-AC1C40C9CDEB}"/>
              </a:ext>
            </a:extLst>
          </p:cNvPr>
          <p:cNvSpPr txBox="1"/>
          <p:nvPr/>
        </p:nvSpPr>
        <p:spPr>
          <a:xfrm>
            <a:off x="2537956" y="374659"/>
            <a:ext cx="7539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СТАТИСТИКА ОЖИРЕНИЯ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39529C-EE18-1E74-515E-7B9957D246E5}"/>
              </a:ext>
            </a:extLst>
          </p:cNvPr>
          <p:cNvSpPr txBox="1"/>
          <p:nvPr/>
        </p:nvSpPr>
        <p:spPr>
          <a:xfrm>
            <a:off x="1618128" y="1543835"/>
            <a:ext cx="408790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ТОП 10 СТРАН ПО ОЖИРЕНИЮ НА ДОЛЮ НАСЕЛЕНИЯ</a:t>
            </a:r>
          </a:p>
          <a:p>
            <a:pPr algn="ctr"/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США</a:t>
            </a:r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(33%)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Великобритания (26,9%)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Австралия (26,8%)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Россия (26,5%)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Германия (25,1%)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Испания (26,6%)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Аргентина (29,7%)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Мексика (32,1%)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Саудовская Аравия (33%)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ЮАР (31,3%)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1956425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BAE8A87-6830-8A11-8CD4-18AD56F69F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87" y="1039019"/>
            <a:ext cx="4509247" cy="550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F1B9E2-2532-3222-543E-64F6F40EE41D}"/>
              </a:ext>
            </a:extLst>
          </p:cNvPr>
          <p:cNvSpPr txBox="1"/>
          <p:nvPr/>
        </p:nvSpPr>
        <p:spPr>
          <a:xfrm>
            <a:off x="934924" y="184521"/>
            <a:ext cx="1020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РАСЧЕТ ИМТ (ИНДЕКС МАССЫ ТЕЛА)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861CC-5C85-052E-B252-6A6819F6CE97}"/>
              </a:ext>
            </a:extLst>
          </p:cNvPr>
          <p:cNvSpPr txBox="1"/>
          <p:nvPr/>
        </p:nvSpPr>
        <p:spPr>
          <a:xfrm>
            <a:off x="194391" y="2835207"/>
            <a:ext cx="6519229" cy="5847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ВЕС(КГ) : РОСТ(М)*РОСТ(М)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D87BF-06A9-32FC-1C3B-85E5909C07B3}"/>
              </a:ext>
            </a:extLst>
          </p:cNvPr>
          <p:cNvSpPr txBox="1"/>
          <p:nvPr/>
        </p:nvSpPr>
        <p:spPr>
          <a:xfrm>
            <a:off x="1293982" y="2192451"/>
            <a:ext cx="432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ФОРМУЛА РАСЧЕТА ИМТ</a:t>
            </a:r>
          </a:p>
        </p:txBody>
      </p:sp>
    </p:spTree>
    <p:extLst>
      <p:ext uri="{BB962C8B-B14F-4D97-AF65-F5344CB8AC3E}">
        <p14:creationId xmlns:p14="http://schemas.microsoft.com/office/powerpoint/2010/main" val="1217971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DA8CA84-DB0E-87EA-C031-83C11CC88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39" y="150885"/>
            <a:ext cx="10178322" cy="1492132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ОСНОВЫ ПРАВИЛЬНОГО ПИТАНИЯ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986E8F15-7D6E-914B-5C99-9AF71692E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7"/>
          <a:stretch/>
        </p:blipFill>
        <p:spPr bwMode="auto">
          <a:xfrm>
            <a:off x="2045801" y="439751"/>
            <a:ext cx="8100397" cy="585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034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C708AB71-35CF-C9B1-3312-CE5805BED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3040" y="707193"/>
            <a:ext cx="6781015" cy="54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5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D5B190-DC3F-4DF2-2C7F-9B7599A71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" t="8823" r="-1076" b="25227"/>
          <a:stretch/>
        </p:blipFill>
        <p:spPr>
          <a:xfrm>
            <a:off x="2940671" y="1999129"/>
            <a:ext cx="6667500" cy="3567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11A6B3-1719-A66B-B5CD-4673DD0A86DA}"/>
              </a:ext>
            </a:extLst>
          </p:cNvPr>
          <p:cNvSpPr txBox="1"/>
          <p:nvPr/>
        </p:nvSpPr>
        <p:spPr>
          <a:xfrm>
            <a:off x="986495" y="501197"/>
            <a:ext cx="105758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ОСНОВЫ ПРАВИЛЬНОГО ПИТАНИЯ</a:t>
            </a:r>
          </a:p>
        </p:txBody>
      </p:sp>
    </p:spTree>
    <p:extLst>
      <p:ext uri="{BB962C8B-B14F-4D97-AF65-F5344CB8AC3E}">
        <p14:creationId xmlns:p14="http://schemas.microsoft.com/office/powerpoint/2010/main" val="4112235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EEA36E-FCF5-846C-4BFC-FD9CB1B62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38"/>
          <a:stretch/>
        </p:blipFill>
        <p:spPr>
          <a:xfrm>
            <a:off x="938857" y="1893036"/>
            <a:ext cx="10510415" cy="4619135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0C83FD4-93C1-477A-3D2F-E7727014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77" y="475469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СОВЕТЫ ДЛЯ ХУДЕЮЩИХ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225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712ED9-7453-BCD6-DCB3-3C325A040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99" y="1630524"/>
            <a:ext cx="10181202" cy="35969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85E095-3F1F-ED4E-6542-8FB9766FC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445" y="507869"/>
            <a:ext cx="8239027" cy="58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94007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0941A018-FB9B-4401-A32C-7E04526866E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7382</TotalTime>
  <Words>287</Words>
  <Application>Microsoft Office PowerPoint</Application>
  <PresentationFormat>Широкоэкранный</PresentationFormat>
  <Paragraphs>45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Times New Roman</vt:lpstr>
      <vt:lpstr>Метрополия</vt:lpstr>
      <vt:lpstr>Методика предотвращения ожирения среди детей школьного возраста</vt:lpstr>
      <vt:lpstr> </vt:lpstr>
      <vt:lpstr>Презентация PowerPoint</vt:lpstr>
      <vt:lpstr>Презентация PowerPoint</vt:lpstr>
      <vt:lpstr>ОСНОВЫ ПРАВИЛЬНОГО ПИТАНИЯ</vt:lpstr>
      <vt:lpstr>Презентация PowerPoint</vt:lpstr>
      <vt:lpstr>Презентация PowerPoint</vt:lpstr>
      <vt:lpstr>СОВЕТЫ ДЛЯ ХУДЕЮЩИХ</vt:lpstr>
      <vt:lpstr>Презентация PowerPoint</vt:lpstr>
      <vt:lpstr>Презентация PowerPoint</vt:lpstr>
      <vt:lpstr>«ЗАНИМАЕМСЯ ДОМА!»</vt:lpstr>
      <vt:lpstr>«ЗАНИМАЕМСЯ ДОМА!»</vt:lpstr>
      <vt:lpstr>«ЗАНИМАЕМСЯ ДОМА!»</vt:lpstr>
      <vt:lpstr>Занимайтесь  в удовольствие  и будьте здоровы!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Платонова</dc:creator>
  <cp:lastModifiedBy>Пользователь</cp:lastModifiedBy>
  <cp:revision>18</cp:revision>
  <dcterms:created xsi:type="dcterms:W3CDTF">2023-11-19T15:44:50Z</dcterms:created>
  <dcterms:modified xsi:type="dcterms:W3CDTF">2023-12-18T08:49:12Z</dcterms:modified>
</cp:coreProperties>
</file>