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257" r:id="rId3"/>
    <p:sldId id="259" r:id="rId4"/>
    <p:sldId id="262" r:id="rId5"/>
    <p:sldId id="261" r:id="rId6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sv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sv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Title Sub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1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4">
            <a:extLst>
              <a:ext uri="{FF2B5EF4-FFF2-40B4-BE49-F238E27FC236}">
                <a16:creationId xmlns:a16="http://schemas.microsoft.com/office/drawing/2014/main" id="{5E84DFE0-C810-F5DC-5236-27B09171A3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2392769"/>
            <a:ext cx="9285203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41FA8A1-0FF2-479A-A8A0-4E5F1855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6364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6F17F5F8-E48D-4098-90AD-D573C460F1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Текст 24">
            <a:extLst>
              <a:ext uri="{FF2B5EF4-FFF2-40B4-BE49-F238E27FC236}">
                <a16:creationId xmlns:a16="http://schemas.microsoft.com/office/drawing/2014/main" id="{09B25449-0458-4C43-9891-482F8824D4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1A352B-731B-4AA5-BB76-2212641FA4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3" y="1576388"/>
            <a:ext cx="9286875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67232F-9F62-4D49-9A72-A8411CAEFE0B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391C3-23A8-4424-85B9-E431F113C082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784FB-287E-4B94-A829-ACE7E9E2C88D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A9D956-A766-4795-A8D1-3BFC1184EE6E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EC7C0-94ED-4C7A-9149-5F8C697BFF5C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2C41F-0C2F-4F09-80FA-F3084E04519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75604"/>
      </p:ext>
    </p:extLst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1 whit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6F491B-81EF-4D94-B6AF-4D660A277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81" y="-1"/>
            <a:ext cx="990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ru-RU" sz="1482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5ED967-C86F-4BC9-AD19-135E10F95A17}"/>
              </a:ext>
            </a:extLst>
          </p:cNvPr>
          <p:cNvSpPr/>
          <p:nvPr/>
        </p:nvSpPr>
        <p:spPr>
          <a:xfrm>
            <a:off x="2581" y="-1"/>
            <a:ext cx="6407919" cy="6858000"/>
          </a:xfrm>
          <a:prstGeom prst="rect">
            <a:avLst/>
          </a:prstGeom>
          <a:gradFill>
            <a:gsLst>
              <a:gs pos="78000">
                <a:schemeClr val="accent1">
                  <a:alpha val="0"/>
                </a:schemeClr>
              </a:gs>
              <a:gs pos="10000">
                <a:schemeClr val="accent1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74192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5702114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6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CEFA1B9-DBCE-4785-876F-53A890CA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4" name="Дата 2">
            <a:extLst>
              <a:ext uri="{FF2B5EF4-FFF2-40B4-BE49-F238E27FC236}">
                <a16:creationId xmlns:a16="http://schemas.microsoft.com/office/drawing/2014/main" id="{89C22867-4CDC-4597-B0AD-CD161EA6AC8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FEAEEB08-91E7-4E64-BF37-A996585E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chemeClr val="bg1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37018-3734-4947-9ED3-FFF79D5D4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3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icture 1 grey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6F491B-81EF-4D94-B6AF-4D660A277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81" y="-1"/>
            <a:ext cx="990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ru-RU" sz="1482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5ED967-C86F-4BC9-AD19-135E10F95A17}"/>
              </a:ext>
            </a:extLst>
          </p:cNvPr>
          <p:cNvSpPr/>
          <p:nvPr/>
        </p:nvSpPr>
        <p:spPr>
          <a:xfrm>
            <a:off x="2581" y="-1"/>
            <a:ext cx="6407919" cy="6858000"/>
          </a:xfrm>
          <a:prstGeom prst="rect">
            <a:avLst/>
          </a:prstGeom>
          <a:gradFill>
            <a:gsLst>
              <a:gs pos="78000">
                <a:schemeClr val="accent1">
                  <a:alpha val="0"/>
                </a:schemeClr>
              </a:gs>
              <a:gs pos="10000">
                <a:schemeClr val="accent1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74192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9005798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6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CEFA1B9-DBCE-4785-876F-53A890CA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4" name="Дата 2">
            <a:extLst>
              <a:ext uri="{FF2B5EF4-FFF2-40B4-BE49-F238E27FC236}">
                <a16:creationId xmlns:a16="http://schemas.microsoft.com/office/drawing/2014/main" id="{89C22867-4CDC-4597-B0AD-CD161EA6AC8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FEAEEB08-91E7-4E64-BF37-A996585E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B41AC-FD9B-4896-BA1A-725B9A192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051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tile gradi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860565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0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AFC4A4A-8A05-4B40-821B-B799148C9A20}"/>
              </a:ext>
            </a:extLst>
          </p:cNvPr>
          <p:cNvSpPr/>
          <p:nvPr/>
        </p:nvSpPr>
        <p:spPr>
          <a:xfrm>
            <a:off x="0" y="2"/>
            <a:ext cx="6407919" cy="6858000"/>
          </a:xfrm>
          <a:prstGeom prst="rect">
            <a:avLst/>
          </a:prstGeom>
          <a:gradFill>
            <a:gsLst>
              <a:gs pos="78000">
                <a:schemeClr val="accent1">
                  <a:alpha val="0"/>
                </a:schemeClr>
              </a:gs>
              <a:gs pos="10000">
                <a:schemeClr val="accent1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74192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0CB491D-632C-432F-A4C5-0299590C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1" name="Дата 2">
            <a:extLst>
              <a:ext uri="{FF2B5EF4-FFF2-40B4-BE49-F238E27FC236}">
                <a16:creationId xmlns:a16="http://schemas.microsoft.com/office/drawing/2014/main" id="{EB17D009-5439-4674-AF3F-B268B4E6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5CD84FF3-06F4-4862-B940-BBEE51D60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D68CE-3527-4D42-8D9C-A331F8F0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42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5406832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4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7C1A10DA-3E3E-4A0A-94EA-2183A1541C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1" y="6914"/>
            <a:ext cx="4957095" cy="685108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82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FCE0D-C319-4170-909B-369FA57F305B}"/>
              </a:ext>
            </a:extLst>
          </p:cNvPr>
          <p:cNvSpPr/>
          <p:nvPr/>
        </p:nvSpPr>
        <p:spPr>
          <a:xfrm>
            <a:off x="312761" y="1989544"/>
            <a:ext cx="5094264" cy="287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90000"/>
              </a:lnSpc>
            </a:pP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F53EF-421D-41A6-B58E-106AB07AE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05" y="1989544"/>
            <a:ext cx="4483494" cy="2878911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Дата 2">
            <a:extLst>
              <a:ext uri="{FF2B5EF4-FFF2-40B4-BE49-F238E27FC236}">
                <a16:creationId xmlns:a16="http://schemas.microsoft.com/office/drawing/2014/main" id="{89A7CE1E-3AB4-4BA6-9907-0481FCEF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349346"/>
            <a:ext cx="2167364" cy="22859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ru-RU" sz="1400" dirty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1C6E9CB2-3D2D-40FB-AB6C-CBAB0CFC1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975" y="5903100"/>
            <a:ext cx="231300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6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659513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78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7919C5C-41C9-42F6-BBE1-A73A11814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1" y="6914"/>
            <a:ext cx="4957095" cy="685108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82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79BE11-8555-4E70-A417-A73FAD61267E}"/>
              </a:ext>
            </a:extLst>
          </p:cNvPr>
          <p:cNvSpPr/>
          <p:nvPr/>
        </p:nvSpPr>
        <p:spPr>
          <a:xfrm>
            <a:off x="309820" y="1989544"/>
            <a:ext cx="5097207" cy="287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90000"/>
              </a:lnSpc>
            </a:pP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4F383F-6058-4693-90AA-29F4AB29B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05" y="1989544"/>
            <a:ext cx="4483494" cy="2878911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Дата 2">
            <a:extLst>
              <a:ext uri="{FF2B5EF4-FFF2-40B4-BE49-F238E27FC236}">
                <a16:creationId xmlns:a16="http://schemas.microsoft.com/office/drawing/2014/main" id="{E4BDE9BB-7FB9-4E79-8EE8-9BBFC17E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349346"/>
            <a:ext cx="2167364" cy="22859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ru-RU" sz="1400" dirty="0"/>
            </a:lvl1pPr>
          </a:lstStyle>
          <a:p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C4A4D3-046B-436E-BF51-88BDB3C89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26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2C750ED-5455-4E86-89A2-82433F9797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2265685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2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2C750ED-5455-4E86-89A2-82433F979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8">
            <a:extLst>
              <a:ext uri="{FF2B5EF4-FFF2-40B4-BE49-F238E27FC236}">
                <a16:creationId xmlns:a16="http://schemas.microsoft.com/office/drawing/2014/main" id="{3CBCAED9-71C8-9AED-1725-79C9D0547B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5" y="577941"/>
            <a:ext cx="4532058" cy="4515408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r">
              <a:buFontTx/>
              <a:buNone/>
              <a:defRPr sz="35000" b="0" i="0" spc="0">
                <a:solidFill>
                  <a:srgbClr val="BDC5CA"/>
                </a:solidFill>
                <a:latin typeface="Times New Roman" panose="02020603050405020304" pitchFamily="18" charset="0"/>
                <a:cs typeface="Arial Black" panose="020B0604020202020204" pitchFamily="34" charset="0"/>
              </a:defRPr>
            </a:lvl1pPr>
            <a:lvl2pPr marL="483849" indent="0">
              <a:buFontTx/>
              <a:buNone/>
              <a:defRPr>
                <a:solidFill>
                  <a:schemeClr val="bg1"/>
                </a:solidFill>
              </a:defRPr>
            </a:lvl2pPr>
            <a:lvl3pPr marL="967698" indent="0">
              <a:buFontTx/>
              <a:buNone/>
              <a:defRPr>
                <a:solidFill>
                  <a:schemeClr val="bg1"/>
                </a:solidFill>
              </a:defRPr>
            </a:lvl3pPr>
            <a:lvl4pPr marL="1451546" indent="0">
              <a:buFontTx/>
              <a:buNone/>
              <a:defRPr>
                <a:solidFill>
                  <a:schemeClr val="bg1"/>
                </a:solidFill>
              </a:defRPr>
            </a:lvl4pPr>
            <a:lvl5pPr marL="193539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2FB5C-413F-623B-9028-CD0389A144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4" y="32804"/>
            <a:ext cx="6276130" cy="6874168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171A8595-6829-3515-7222-6C6890225A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67" y="5281498"/>
            <a:ext cx="3096820" cy="10086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D5E3E-42CE-3EB3-EF22-749E1FBF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9" y="577941"/>
            <a:ext cx="2946144" cy="2087245"/>
          </a:xfrm>
          <a:prstGeom prst="rect">
            <a:avLst/>
          </a:prstGeom>
        </p:spPr>
        <p:txBody>
          <a:bodyPr vert="horz" wrap="square" anchor="t"/>
          <a:lstStyle>
            <a:lvl1pPr marL="0" marR="0" indent="0" algn="l" defTabSz="9676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>
                <a:solidFill>
                  <a:srgbClr val="BDC5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306DCA4-414E-47EA-8ACF-83DF7EBE0C9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ru-RU" sz="900" dirty="0">
                <a:solidFill>
                  <a:srgbClr val="BDC5CA"/>
                </a:solidFill>
                <a:latin typeface="+mn-lt"/>
                <a:ea typeface="Beeline Sans V0.3 Regular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Технологии Доверия</a:t>
            </a:r>
          </a:p>
        </p:txBody>
      </p:sp>
      <p:sp>
        <p:nvSpPr>
          <p:cNvPr id="13" name="Date Placeholder 44">
            <a:extLst>
              <a:ext uri="{FF2B5EF4-FFF2-40B4-BE49-F238E27FC236}">
                <a16:creationId xmlns:a16="http://schemas.microsoft.com/office/drawing/2014/main" id="{BF87ADFE-BB77-400C-89A6-5A35B1D08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6" name="Slide Number Placeholder 45">
            <a:extLst>
              <a:ext uri="{FF2B5EF4-FFF2-40B4-BE49-F238E27FC236}">
                <a16:creationId xmlns:a16="http://schemas.microsoft.com/office/drawing/2014/main" id="{1309C155-5B30-47E0-8FD2-DFFB524D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1">
            <a:extLst>
              <a:ext uri="{FF2B5EF4-FFF2-40B4-BE49-F238E27FC236}">
                <a16:creationId xmlns:a16="http://schemas.microsoft.com/office/drawing/2014/main" id="{AC028656-5235-47AD-AF42-8B1C62454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0A94423D-C581-4167-87A8-5B843A7563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77384" y="275194"/>
            <a:ext cx="4518799" cy="1142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Bef>
                <a:spcPts val="0"/>
              </a:spcBef>
              <a:buNone/>
              <a:defRPr lang="ru-RU" sz="952" b="0" i="0" kern="1200" cap="all" baseline="0" dirty="0" smtClean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9306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977FC7-CDCD-4EFC-B0AD-346FBC5DF7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303713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6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977FC7-CDCD-4EFC-B0AD-346FBC5DF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EC14BF7-C81C-4A3E-8E59-F791346A2F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4" y="32804"/>
            <a:ext cx="6276130" cy="6874168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171A8595-6829-3515-7222-6C6890225A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67" y="5281498"/>
            <a:ext cx="3096820" cy="1008631"/>
          </a:xfrm>
          <a:prstGeom prst="rect">
            <a:avLst/>
          </a:prstGeom>
        </p:spPr>
      </p:pic>
      <p:sp>
        <p:nvSpPr>
          <p:cNvPr id="13" name="Рисунок 4">
            <a:extLst>
              <a:ext uri="{FF2B5EF4-FFF2-40B4-BE49-F238E27FC236}">
                <a16:creationId xmlns:a16="http://schemas.microsoft.com/office/drawing/2014/main" id="{A77E62E0-9BF0-6AF2-AA7B-4F70882D11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73694" y="1"/>
            <a:ext cx="6621907" cy="48040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608E53D-FFC2-0FA2-62AD-0A88F089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1" y="583316"/>
            <a:ext cx="2376230" cy="1752553"/>
          </a:xfrm>
          <a:prstGeom prst="rect">
            <a:avLst/>
          </a:prstGeom>
        </p:spPr>
        <p:txBody>
          <a:bodyPr vert="horz" wrap="square" rIns="180000" anchor="t"/>
          <a:lstStyle>
            <a:lvl1pPr marL="0" marR="0" indent="0" algn="l" defTabSz="9676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B5859FC9-D4A0-475E-90A8-DDCC45A57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728" y="4277884"/>
            <a:ext cx="2581752" cy="192810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5000" b="0" i="0">
                <a:solidFill>
                  <a:schemeClr val="bg2"/>
                </a:solidFill>
                <a:latin typeface="Times New Roman" panose="02020603050405020304" pitchFamily="18" charset="0"/>
                <a:cs typeface="Arial Black" panose="020B0604020202020204" pitchFamily="34" charset="0"/>
              </a:defRPr>
            </a:lvl1pPr>
            <a:lvl2pPr marL="483849" indent="0">
              <a:buFontTx/>
              <a:buNone/>
              <a:defRPr>
                <a:solidFill>
                  <a:schemeClr val="bg1"/>
                </a:solidFill>
              </a:defRPr>
            </a:lvl2pPr>
            <a:lvl3pPr marL="967698" indent="0">
              <a:buFontTx/>
              <a:buNone/>
              <a:defRPr>
                <a:solidFill>
                  <a:schemeClr val="bg1"/>
                </a:solidFill>
              </a:defRPr>
            </a:lvl3pPr>
            <a:lvl4pPr marL="1451546" indent="0">
              <a:buFontTx/>
              <a:buNone/>
              <a:defRPr>
                <a:solidFill>
                  <a:schemeClr val="bg1"/>
                </a:solidFill>
              </a:defRPr>
            </a:lvl4pPr>
            <a:lvl5pPr marL="193539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0414D34D-48A6-4DFA-88B3-20DB79F9EE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ru-RU" sz="900" dirty="0">
                <a:solidFill>
                  <a:srgbClr val="BDC5CA"/>
                </a:solidFill>
                <a:latin typeface="+mn-lt"/>
                <a:ea typeface="Beeline Sans V0.3 Regular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Технологии Доверия</a:t>
            </a:r>
          </a:p>
        </p:txBody>
      </p:sp>
      <p:sp>
        <p:nvSpPr>
          <p:cNvPr id="18" name="Date Placeholder 44">
            <a:extLst>
              <a:ext uri="{FF2B5EF4-FFF2-40B4-BE49-F238E27FC236}">
                <a16:creationId xmlns:a16="http://schemas.microsoft.com/office/drawing/2014/main" id="{D2FBB148-346A-49BC-9A42-0C504A2D3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21" name="Slide Number Placeholder 45">
            <a:extLst>
              <a:ext uri="{FF2B5EF4-FFF2-40B4-BE49-F238E27FC236}">
                <a16:creationId xmlns:a16="http://schemas.microsoft.com/office/drawing/2014/main" id="{9FAA56DD-9A2C-4AFA-BFAC-8B0830C73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1">
            <a:extLst>
              <a:ext uri="{FF2B5EF4-FFF2-40B4-BE49-F238E27FC236}">
                <a16:creationId xmlns:a16="http://schemas.microsoft.com/office/drawing/2014/main" id="{9D927179-B179-4718-9D6E-F75327EBA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35919015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1C947D-45C5-4036-8639-BA7720C723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532745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0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1C947D-45C5-4036-8639-BA7720C72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E440C82C-DF7E-4642-99C6-5F7CE0D38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818" y="1577975"/>
            <a:ext cx="4643182" cy="377972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36000" b="0" i="0">
                <a:solidFill>
                  <a:schemeClr val="bg2"/>
                </a:solidFill>
                <a:latin typeface="Times New Roman" panose="02020603050405020304" pitchFamily="18" charset="0"/>
                <a:cs typeface="Arial Black" panose="020B0604020202020204" pitchFamily="34" charset="0"/>
              </a:defRPr>
            </a:lvl1pPr>
            <a:lvl2pPr marL="483849" indent="0">
              <a:buFontTx/>
              <a:buNone/>
              <a:defRPr>
                <a:solidFill>
                  <a:schemeClr val="bg1"/>
                </a:solidFill>
              </a:defRPr>
            </a:lvl2pPr>
            <a:lvl3pPr marL="967698" indent="0">
              <a:buFontTx/>
              <a:buNone/>
              <a:defRPr>
                <a:solidFill>
                  <a:schemeClr val="bg1"/>
                </a:solidFill>
              </a:defRPr>
            </a:lvl3pPr>
            <a:lvl4pPr marL="1451546" indent="0">
              <a:buFontTx/>
              <a:buNone/>
              <a:defRPr>
                <a:solidFill>
                  <a:schemeClr val="bg1"/>
                </a:solidFill>
              </a:defRPr>
            </a:lvl4pPr>
            <a:lvl5pPr marL="193539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386D5A-220E-49F3-9C3C-7DCE1665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0" y="584645"/>
            <a:ext cx="9286363" cy="840718"/>
          </a:xfrm>
        </p:spPr>
        <p:txBody>
          <a:bodyPr vert="horz"/>
          <a:lstStyle>
            <a:lvl1pPr>
              <a:defRPr sz="3387" spc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D476EB5-E063-524D-B9DD-AB430CE47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201" y="1577975"/>
            <a:ext cx="4518982" cy="4776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tabLst>
                <a:tab pos="364567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sz="1587">
                <a:solidFill>
                  <a:schemeClr val="bg1"/>
                </a:solidFill>
                <a:latin typeface="Beeline Sans V0.3 Regular" pitchFamily="2" charset="0"/>
              </a:defRPr>
            </a:lvl2pPr>
            <a:lvl3pPr marL="967698" indent="0">
              <a:buNone/>
              <a:defRPr sz="1587">
                <a:solidFill>
                  <a:schemeClr val="bg1"/>
                </a:solidFill>
                <a:latin typeface="Beeline Sans V0.3 Regular" pitchFamily="2" charset="0"/>
              </a:defRPr>
            </a:lvl3pPr>
            <a:lvl4pPr marL="1451546" indent="0">
              <a:buNone/>
              <a:defRPr sz="1587">
                <a:solidFill>
                  <a:schemeClr val="bg1"/>
                </a:solidFill>
                <a:latin typeface="Beeline Sans V0.3 Regular" pitchFamily="2" charset="0"/>
              </a:defRPr>
            </a:lvl4pPr>
            <a:lvl5pPr marL="1935395" indent="0">
              <a:buNone/>
              <a:defRPr sz="1587">
                <a:solidFill>
                  <a:schemeClr val="bg1"/>
                </a:solidFill>
                <a:latin typeface="Beeline Sans V0.3 Regular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360AA0B2-DB1B-47A3-893E-16837FF693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ru-RU" sz="900" dirty="0">
                <a:solidFill>
                  <a:srgbClr val="BDC5CA"/>
                </a:solidFill>
                <a:latin typeface="+mn-lt"/>
                <a:ea typeface="Beeline Sans V0.3 Regular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Технологии Доверия</a:t>
            </a:r>
          </a:p>
        </p:txBody>
      </p:sp>
      <p:sp>
        <p:nvSpPr>
          <p:cNvPr id="17" name="Date Placeholder 44">
            <a:extLst>
              <a:ext uri="{FF2B5EF4-FFF2-40B4-BE49-F238E27FC236}">
                <a16:creationId xmlns:a16="http://schemas.microsoft.com/office/drawing/2014/main" id="{ADFE25AD-84A8-4896-B0DF-FDCFC48F4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8" name="Slide Number Placeholder 45">
            <a:extLst>
              <a:ext uri="{FF2B5EF4-FFF2-40B4-BE49-F238E27FC236}">
                <a16:creationId xmlns:a16="http://schemas.microsoft.com/office/drawing/2014/main" id="{511B09B2-19F7-44CE-9693-D37169866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Нижний колонтитул 1">
            <a:extLst>
              <a:ext uri="{FF2B5EF4-FFF2-40B4-BE49-F238E27FC236}">
                <a16:creationId xmlns:a16="http://schemas.microsoft.com/office/drawing/2014/main" id="{09BBE88D-C4B9-41A9-A589-F6658D4A5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64DA04A8-1A76-41AC-8C32-E242BEF08C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77384" y="275194"/>
            <a:ext cx="4518799" cy="1142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Bef>
                <a:spcPts val="0"/>
              </a:spcBef>
              <a:buNone/>
              <a:defRPr lang="ru-RU" sz="952" b="0" i="0" kern="1200" cap="all" baseline="0" dirty="0" smtClean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0170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FD66261-6739-4250-8778-461272160D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426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FD66261-6739-4250-8778-461272160D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9850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itle Sub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4116337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0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4">
            <a:extLst>
              <a:ext uri="{FF2B5EF4-FFF2-40B4-BE49-F238E27FC236}">
                <a16:creationId xmlns:a16="http://schemas.microsoft.com/office/drawing/2014/main" id="{5E84DFE0-C810-F5DC-5236-27B09171A3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2392769"/>
            <a:ext cx="9285203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41FA8A1-0FF2-479A-A8A0-4E5F1855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6364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6F17F5F8-E48D-4098-90AD-D573C460F1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Текст 24">
            <a:extLst>
              <a:ext uri="{FF2B5EF4-FFF2-40B4-BE49-F238E27FC236}">
                <a16:creationId xmlns:a16="http://schemas.microsoft.com/office/drawing/2014/main" id="{09B25449-0458-4C43-9891-482F8824D4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4">
            <a:extLst>
              <a:ext uri="{FF2B5EF4-FFF2-40B4-BE49-F238E27FC236}">
                <a16:creationId xmlns:a16="http://schemas.microsoft.com/office/drawing/2014/main" id="{E2B831C4-AF77-4FF7-9B33-8EBC0FBC3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7" name="Slide Number Placeholder 45">
            <a:extLst>
              <a:ext uri="{FF2B5EF4-FFF2-40B4-BE49-F238E27FC236}">
                <a16:creationId xmlns:a16="http://schemas.microsoft.com/office/drawing/2014/main" id="{FBDEB8BB-9588-4E2C-BCFD-0DF7DB21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Нижний колонтитул 1">
            <a:extLst>
              <a:ext uri="{FF2B5EF4-FFF2-40B4-BE49-F238E27FC236}">
                <a16:creationId xmlns:a16="http://schemas.microsoft.com/office/drawing/2014/main" id="{205062DF-1470-4C3D-9324-4439423FE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1A352B-731B-4AA5-BB76-2212641FA4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3" y="1576388"/>
            <a:ext cx="9286875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67232F-9F62-4D49-9A72-A8411CAEFE0B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391C3-23A8-4424-85B9-E431F113C082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184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8F62223-16EF-4D9A-B3B6-8E5B9D4B24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8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8F62223-16EF-4D9A-B3B6-8E5B9D4B2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D37C30D5-D6CB-438A-91EA-28F7EBD03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3361"/>
            <a:ext cx="9906000" cy="6854639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8240D3E-6CCD-4EDA-BDCD-81165D1C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7" name="Дата 2">
            <a:extLst>
              <a:ext uri="{FF2B5EF4-FFF2-40B4-BE49-F238E27FC236}">
                <a16:creationId xmlns:a16="http://schemas.microsoft.com/office/drawing/2014/main" id="{6BBB1D0E-18AB-4E79-AB16-03C60694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C5CFFCE-771C-4873-BA9E-B7B6B5408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62E80-2AC0-4A35-AF80-84DB2ADF6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23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49334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3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44">
            <a:extLst>
              <a:ext uri="{FF2B5EF4-FFF2-40B4-BE49-F238E27FC236}">
                <a16:creationId xmlns:a16="http://schemas.microsoft.com/office/drawing/2014/main" id="{55CBFDFB-8D6F-4781-945C-C166D0AF3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5" name="Slide Number Placeholder 45">
            <a:extLst>
              <a:ext uri="{FF2B5EF4-FFF2-40B4-BE49-F238E27FC236}">
                <a16:creationId xmlns:a16="http://schemas.microsoft.com/office/drawing/2014/main" id="{CA3C18B0-D3A2-45C5-92BA-9088AFBA6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">
            <a:extLst>
              <a:ext uri="{FF2B5EF4-FFF2-40B4-BE49-F238E27FC236}">
                <a16:creationId xmlns:a16="http://schemas.microsoft.com/office/drawing/2014/main" id="{E0CFE1C4-3295-485B-AF1B-6E28B84B9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17" name="Текст 24">
            <a:extLst>
              <a:ext uri="{FF2B5EF4-FFF2-40B4-BE49-F238E27FC236}">
                <a16:creationId xmlns:a16="http://schemas.microsoft.com/office/drawing/2014/main" id="{A5D0A979-7D8B-4657-BE16-52299DB4DE2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1579861"/>
            <a:ext cx="9285203" cy="4774902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171DF0-DA0E-4837-BD4E-E4FB3DC5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6364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1D1EBDF7-6D4E-4F7C-8AAB-B0B292523B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Текст 24">
            <a:extLst>
              <a:ext uri="{FF2B5EF4-FFF2-40B4-BE49-F238E27FC236}">
                <a16:creationId xmlns:a16="http://schemas.microsoft.com/office/drawing/2014/main" id="{7146577A-E0A4-4E87-9F4A-EC2BF1F041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BDADB85-B31B-474A-A2BF-8F93331FE1E2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5DE90-49DA-4BAF-A8BE-9833EAF6B70F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537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8496082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7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24">
            <a:extLst>
              <a:ext uri="{FF2B5EF4-FFF2-40B4-BE49-F238E27FC236}">
                <a16:creationId xmlns:a16="http://schemas.microsoft.com/office/drawing/2014/main" id="{29D54F8C-8115-4E8C-B5EB-AD702773EE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2392769"/>
            <a:ext cx="4530699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3173F885-110C-4DF7-9E13-6173ACA7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5118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4" name="Текст 24">
            <a:extLst>
              <a:ext uri="{FF2B5EF4-FFF2-40B4-BE49-F238E27FC236}">
                <a16:creationId xmlns:a16="http://schemas.microsoft.com/office/drawing/2014/main" id="{FA51DC25-FB9E-41F1-8EB3-0C5C381D8F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888C3E30-B59F-450B-9E5D-7C50BE1EE1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Date Placeholder 44">
            <a:extLst>
              <a:ext uri="{FF2B5EF4-FFF2-40B4-BE49-F238E27FC236}">
                <a16:creationId xmlns:a16="http://schemas.microsoft.com/office/drawing/2014/main" id="{1EEB5DF5-BB5C-4134-A4D7-6E448ED89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27" name="Slide Number Placeholder 45">
            <a:extLst>
              <a:ext uri="{FF2B5EF4-FFF2-40B4-BE49-F238E27FC236}">
                <a16:creationId xmlns:a16="http://schemas.microsoft.com/office/drawing/2014/main" id="{D711567F-2A1C-42E8-AC2F-05C1EE69C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1">
            <a:extLst>
              <a:ext uri="{FF2B5EF4-FFF2-40B4-BE49-F238E27FC236}">
                <a16:creationId xmlns:a16="http://schemas.microsoft.com/office/drawing/2014/main" id="{720108C4-473C-466E-B781-812C1B47C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30" name="Текст 24">
            <a:extLst>
              <a:ext uri="{FF2B5EF4-FFF2-40B4-BE49-F238E27FC236}">
                <a16:creationId xmlns:a16="http://schemas.microsoft.com/office/drawing/2014/main" id="{531A041F-305E-444A-BD3E-6EC594B2A4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64336" y="2392770"/>
            <a:ext cx="4530699" cy="3961992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F386859-DA2C-4ED5-8AF3-5A406FAD2EF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9564" y="1576388"/>
            <a:ext cx="4532312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516CDE3-020E-400B-9BC1-2A8D921F03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65989" y="1576388"/>
            <a:ext cx="4532312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D6ABD6C8-4DED-4B8C-8C46-80B0D2432C89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25FDB6-0689-45BF-B16A-CCE7EED13718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4025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446875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71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24">
            <a:extLst>
              <a:ext uri="{FF2B5EF4-FFF2-40B4-BE49-F238E27FC236}">
                <a16:creationId xmlns:a16="http://schemas.microsoft.com/office/drawing/2014/main" id="{B789A11A-16F8-4C56-9D8E-1BB1FB734D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1579861"/>
            <a:ext cx="4530699" cy="4774902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D8C7EBE-F30B-4703-AA2B-95367B2C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5118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7420A839-32E6-4755-A371-5FEC3F74A5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Текст 24">
            <a:extLst>
              <a:ext uri="{FF2B5EF4-FFF2-40B4-BE49-F238E27FC236}">
                <a16:creationId xmlns:a16="http://schemas.microsoft.com/office/drawing/2014/main" id="{E1A2BA7F-AFBE-4B9C-B80A-27DCB26215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44">
            <a:extLst>
              <a:ext uri="{FF2B5EF4-FFF2-40B4-BE49-F238E27FC236}">
                <a16:creationId xmlns:a16="http://schemas.microsoft.com/office/drawing/2014/main" id="{47152165-1172-4FD1-8E68-FFC83C3C8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21" name="Slide Number Placeholder 45">
            <a:extLst>
              <a:ext uri="{FF2B5EF4-FFF2-40B4-BE49-F238E27FC236}">
                <a16:creationId xmlns:a16="http://schemas.microsoft.com/office/drawing/2014/main" id="{CB36E30D-046C-435D-8661-03DC6946C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1">
            <a:extLst>
              <a:ext uri="{FF2B5EF4-FFF2-40B4-BE49-F238E27FC236}">
                <a16:creationId xmlns:a16="http://schemas.microsoft.com/office/drawing/2014/main" id="{A7E54168-2662-4197-BBF3-0F2DAFA7A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24" name="Текст 24">
            <a:extLst>
              <a:ext uri="{FF2B5EF4-FFF2-40B4-BE49-F238E27FC236}">
                <a16:creationId xmlns:a16="http://schemas.microsoft.com/office/drawing/2014/main" id="{F375E59C-5442-4823-BEA3-D7BE9345B6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64336" y="1579861"/>
            <a:ext cx="4530699" cy="4774902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DCBEA3D-E4CA-4F46-82FC-B6441EC3D562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C69E9-C13A-4CDF-B087-C9D4B5C233AD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42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wo content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4257546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95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4">
            <a:extLst>
              <a:ext uri="{FF2B5EF4-FFF2-40B4-BE49-F238E27FC236}">
                <a16:creationId xmlns:a16="http://schemas.microsoft.com/office/drawing/2014/main" id="{5E84DFE0-C810-F5DC-5236-27B09171A3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8" y="2385445"/>
            <a:ext cx="4531179" cy="3969318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8D2B7-71EF-444F-8FD3-5D46A5AD89B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063757" y="1575896"/>
            <a:ext cx="4531179" cy="477886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9BC4AAB-3939-4BDC-BFF6-72D69D5D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5118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FA449C50-66FA-4F18-8C1C-B85E969424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Текст 24">
            <a:extLst>
              <a:ext uri="{FF2B5EF4-FFF2-40B4-BE49-F238E27FC236}">
                <a16:creationId xmlns:a16="http://schemas.microsoft.com/office/drawing/2014/main" id="{F14EEA38-C133-4AA1-8ED9-FDE7A0CD077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44">
            <a:extLst>
              <a:ext uri="{FF2B5EF4-FFF2-40B4-BE49-F238E27FC236}">
                <a16:creationId xmlns:a16="http://schemas.microsoft.com/office/drawing/2014/main" id="{2EF4EB52-A6F0-44D9-B52E-1C803BECB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20" name="Slide Number Placeholder 45">
            <a:extLst>
              <a:ext uri="{FF2B5EF4-FFF2-40B4-BE49-F238E27FC236}">
                <a16:creationId xmlns:a16="http://schemas.microsoft.com/office/drawing/2014/main" id="{BBB1E7C9-00F3-4AB8-9AC7-43D68F186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1">
            <a:extLst>
              <a:ext uri="{FF2B5EF4-FFF2-40B4-BE49-F238E27FC236}">
                <a16:creationId xmlns:a16="http://schemas.microsoft.com/office/drawing/2014/main" id="{BBF6BB45-7BC0-40CC-A670-8912D85DB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CF60E3D-CA34-42F3-9765-95B7CF6976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9564" y="1576388"/>
            <a:ext cx="4532312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47C90DE-64EC-4D7C-8ABC-8E3E50F17962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01661-25C8-4BB6-B5CB-C2D7C8BE7AC0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874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hre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39666D-68C7-422A-9B9A-CAD7324D6E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459266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9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39666D-68C7-422A-9B9A-CAD7324D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Текст 24">
            <a:extLst>
              <a:ext uri="{FF2B5EF4-FFF2-40B4-BE49-F238E27FC236}">
                <a16:creationId xmlns:a16="http://schemas.microsoft.com/office/drawing/2014/main" id="{D7B291BE-FAAD-4BA7-BC06-944A533702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2392769"/>
            <a:ext cx="2946687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6D47F3C-3AD7-448C-B88E-EA899C21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9285118" cy="838177"/>
          </a:xfrm>
          <a:prstGeom prst="rect">
            <a:avLst/>
          </a:prstGeom>
        </p:spPr>
        <p:txBody>
          <a:bodyPr vert="horz"/>
          <a:lstStyle>
            <a:lvl1pPr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100EE2D7-E0DE-4CD8-89EF-086E0C9A8F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AAFB4559-F3D1-4C8E-8FD9-23609BC9F1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Date Placeholder 44">
            <a:extLst>
              <a:ext uri="{FF2B5EF4-FFF2-40B4-BE49-F238E27FC236}">
                <a16:creationId xmlns:a16="http://schemas.microsoft.com/office/drawing/2014/main" id="{A3EC832A-52B8-43CD-BB56-4C2C5EC9D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9" name="Slide Number Placeholder 45">
            <a:extLst>
              <a:ext uri="{FF2B5EF4-FFF2-40B4-BE49-F238E27FC236}">
                <a16:creationId xmlns:a16="http://schemas.microsoft.com/office/drawing/2014/main" id="{C456FE32-F880-4323-BE6C-D2DD9C714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Нижний колонтитул 1">
            <a:extLst>
              <a:ext uri="{FF2B5EF4-FFF2-40B4-BE49-F238E27FC236}">
                <a16:creationId xmlns:a16="http://schemas.microsoft.com/office/drawing/2014/main" id="{AF6D946E-7AFB-4C3C-8347-50086C9E2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44" name="Текст 24">
            <a:extLst>
              <a:ext uri="{FF2B5EF4-FFF2-40B4-BE49-F238E27FC236}">
                <a16:creationId xmlns:a16="http://schemas.microsoft.com/office/drawing/2014/main" id="{43B09E92-7E4F-4E91-8709-A24F41D2368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78974" y="2392769"/>
            <a:ext cx="2946687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935D42FB-6971-4208-8329-E1BAC674AA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48128" y="2392769"/>
            <a:ext cx="2946687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5B67964-75BB-4972-A4E9-F8ED3285DFE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9564" y="1576388"/>
            <a:ext cx="2946399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D67CB28-820F-4133-91C8-226B3F6F5D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81389" y="1576388"/>
            <a:ext cx="2946399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07710648-F6F4-4A93-875B-8AD78588EBD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53214" y="1576388"/>
            <a:ext cx="2946399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94F7FB6-9BCC-4947-8A2A-58FB1C1B5926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F8D2EA-D4A3-409D-8DB1-8FF4EDB47D6E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444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E3615EEB-FED3-4077-BDE4-6B7E1BE739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905715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8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E3615EEB-FED3-4077-BDE4-6B7E1BE73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исунок 4">
            <a:extLst>
              <a:ext uri="{FF2B5EF4-FFF2-40B4-BE49-F238E27FC236}">
                <a16:creationId xmlns:a16="http://schemas.microsoft.com/office/drawing/2014/main" id="{76EE8834-F12F-593D-D251-238A5A7EA3D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49495" y="577941"/>
            <a:ext cx="2946687" cy="5776821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E2DFCF3-0841-4149-81F1-9AFA1962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9" y="565981"/>
            <a:ext cx="6115853" cy="84071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20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9CCD0EFA-1AA9-4FA1-83F5-BBFB72E08BE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9819" y="3669089"/>
            <a:ext cx="6115853" cy="30412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67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600" b="0" i="0" kern="1200" cap="none" spc="0" baseline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Текст 24">
            <a:extLst>
              <a:ext uri="{FF2B5EF4-FFF2-40B4-BE49-F238E27FC236}">
                <a16:creationId xmlns:a16="http://schemas.microsoft.com/office/drawing/2014/main" id="{727F4228-6BDF-4547-9402-23A56FEFB5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1575895"/>
            <a:ext cx="6115853" cy="1861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ru-RU" b="0" i="0" cap="none" baseline="0" dirty="0"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Текст 24">
            <a:extLst>
              <a:ext uri="{FF2B5EF4-FFF2-40B4-BE49-F238E27FC236}">
                <a16:creationId xmlns:a16="http://schemas.microsoft.com/office/drawing/2014/main" id="{4734AAB7-A4F3-4BA1-9F7A-125FCC9183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9819" y="4149169"/>
            <a:ext cx="6115853" cy="2205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ru-RU" b="0" i="0" cap="none" baseline="0" dirty="0"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424E61F0-7577-453C-9B81-89DF4A0302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8BA7FE7-9B9A-4AD0-8B6F-C4D0625197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Date Placeholder 44">
            <a:extLst>
              <a:ext uri="{FF2B5EF4-FFF2-40B4-BE49-F238E27FC236}">
                <a16:creationId xmlns:a16="http://schemas.microsoft.com/office/drawing/2014/main" id="{15F4F492-EE12-4513-BD8A-7E7B2589C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1" name="Slide Number Placeholder 45">
            <a:extLst>
              <a:ext uri="{FF2B5EF4-FFF2-40B4-BE49-F238E27FC236}">
                <a16:creationId xmlns:a16="http://schemas.microsoft.com/office/drawing/2014/main" id="{A6D68C17-2BB7-4483-AFCD-4FEAAEC9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Нижний колонтитул 1">
            <a:extLst>
              <a:ext uri="{FF2B5EF4-FFF2-40B4-BE49-F238E27FC236}">
                <a16:creationId xmlns:a16="http://schemas.microsoft.com/office/drawing/2014/main" id="{990D2BB8-8AE4-4F35-80D0-D076E0ED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EDD8059-6BEE-47CB-BF72-74BC95C256DC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0AA1FA-AD37-4425-BA4C-1160247909F6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16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6A9E11A-7597-4A3F-8A33-FE084D4FBF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8892530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92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6A9E11A-7597-4A3F-8A33-FE084D4FB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исунок 4">
            <a:extLst>
              <a:ext uri="{FF2B5EF4-FFF2-40B4-BE49-F238E27FC236}">
                <a16:creationId xmlns:a16="http://schemas.microsoft.com/office/drawing/2014/main" id="{36666D68-C2EB-1E4F-9E7A-B21FB3C4ED6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953000" y="36749"/>
            <a:ext cx="4953000" cy="6821251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Текст 24">
            <a:extLst>
              <a:ext uri="{FF2B5EF4-FFF2-40B4-BE49-F238E27FC236}">
                <a16:creationId xmlns:a16="http://schemas.microsoft.com/office/drawing/2014/main" id="{9F9EBF77-3686-407F-9195-6B2E84CABB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819" y="2392769"/>
            <a:ext cx="2153716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Текст 24">
            <a:extLst>
              <a:ext uri="{FF2B5EF4-FFF2-40B4-BE49-F238E27FC236}">
                <a16:creationId xmlns:a16="http://schemas.microsoft.com/office/drawing/2014/main" id="{62460E48-5AEC-4BE4-88D2-B29F7CDA28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Нижний колонтитул 1">
            <a:extLst>
              <a:ext uri="{FF2B5EF4-FFF2-40B4-BE49-F238E27FC236}">
                <a16:creationId xmlns:a16="http://schemas.microsoft.com/office/drawing/2014/main" id="{0EE9D8E8-2A58-41B7-B592-8EABDE7FD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705A7975-8397-4AC3-8D44-555B7BFE97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686001" y="2392769"/>
            <a:ext cx="2153716" cy="3961993"/>
          </a:xfrm>
          <a:prstGeom prst="rect">
            <a:avLst/>
          </a:prstGeom>
        </p:spPr>
        <p:txBody>
          <a:bodyPr lIns="0" tIns="0" rIns="0" bIns="0"/>
          <a:lstStyle>
            <a:lvl1pPr marL="190492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b="0" i="0" kern="1200" cap="none" baseline="0" dirty="0" smtClean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4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2pPr>
            <a:lvl3pPr marL="571475" indent="-190492">
              <a:buClr>
                <a:schemeClr val="accent1"/>
              </a:buClr>
              <a:buFont typeface="Courier New" panose="02070309020205020404" pitchFamily="49" charset="0"/>
              <a:buChar char="o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3pPr>
            <a:lvl4pPr marL="761966" indent="-190492">
              <a:buClr>
                <a:schemeClr val="accent1"/>
              </a:buClr>
              <a:buFont typeface="Arial" panose="020B0604020202020204" pitchFamily="34" charset="0"/>
              <a:buChar char="•"/>
              <a:defRPr lang="ru-RU" sz="1000" kern="1200" dirty="0" smtClean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4pPr>
            <a:lvl5pPr marL="952458" indent="-190492">
              <a:buClr>
                <a:schemeClr val="accent1"/>
              </a:buClr>
              <a:buFont typeface="Arial" panose="020B0604020202020204" pitchFamily="34" charset="0"/>
              <a:buChar char="–"/>
              <a:defRPr lang="ru-RU" sz="1000" kern="1200" dirty="0">
                <a:solidFill>
                  <a:schemeClr val="tx1"/>
                </a:solidFill>
                <a:latin typeface="+mn-lt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F41D007-6688-44E3-86C8-43D74B34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65981"/>
            <a:ext cx="4531266" cy="83817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2400" spc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676C9DC-1CC1-45DE-938A-A211B07FB85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09564" y="1576388"/>
            <a:ext cx="2153668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E6503B2-7D09-4D63-B308-B1B91ADA39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686001" y="1576388"/>
            <a:ext cx="2153668" cy="665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en-US" sz="1600" b="0" i="0" cap="none" spc="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>
              <a:defRPr lang="ru-RU" sz="180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31" name="Date Placeholder 44">
            <a:extLst>
              <a:ext uri="{FF2B5EF4-FFF2-40B4-BE49-F238E27FC236}">
                <a16:creationId xmlns:a16="http://schemas.microsoft.com/office/drawing/2014/main" id="{11CA563A-1DED-4EC9-9086-EFF27A4F2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2" name="Slide Number Placeholder 45">
            <a:extLst>
              <a:ext uri="{FF2B5EF4-FFF2-40B4-BE49-F238E27FC236}">
                <a16:creationId xmlns:a16="http://schemas.microsoft.com/office/drawing/2014/main" id="{5C396704-9F2B-42D6-8508-ED1D0A644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Текст 24">
            <a:extLst>
              <a:ext uri="{FF2B5EF4-FFF2-40B4-BE49-F238E27FC236}">
                <a16:creationId xmlns:a16="http://schemas.microsoft.com/office/drawing/2014/main" id="{58FAFCF4-7BA0-4BB0-8780-E1B56231B33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241D5C3C-7351-4803-AD5F-A580CF7C10A1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675190-982A-41F6-8B1A-DD7F7E4260C1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4208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anc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B871A4-4405-4BF0-9C7B-64E6B8BFAA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4086610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37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B871A4-4405-4BF0-9C7B-64E6B8BFA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4">
            <a:extLst>
              <a:ext uri="{FF2B5EF4-FFF2-40B4-BE49-F238E27FC236}">
                <a16:creationId xmlns:a16="http://schemas.microsoft.com/office/drawing/2014/main" id="{4CC970A7-BB9E-4D54-9BB5-172A867F5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7DF26B5D-9115-409A-ADD9-14751937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:a16="http://schemas.microsoft.com/office/drawing/2014/main" id="{842CBBE1-6DEC-49B0-B661-D7A8A6FE9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/>
              <a:t>Конфиденциально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29901DBE-C38B-45C4-8883-0C3CA156EF07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5D7CE-2287-4C07-A9F2-0F198F09C224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575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B6A007-6848-49EC-8F99-93D92521CF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6424107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B6A007-6848-49EC-8F99-93D92521C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950C8E-0D1C-48B4-934F-60322C91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91A95162-0427-4C93-A5F9-33B237C168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9818" y="276033"/>
            <a:ext cx="4531266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Текст 24">
            <a:extLst>
              <a:ext uri="{FF2B5EF4-FFF2-40B4-BE49-F238E27FC236}">
                <a16:creationId xmlns:a16="http://schemas.microsoft.com/office/drawing/2014/main" id="{4BD8012A-9536-4439-9E11-444E2D3CB6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3552" y="276033"/>
            <a:ext cx="4532631" cy="1142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spcAft>
                <a:spcPts val="0"/>
              </a:spcAft>
              <a:buNone/>
              <a:defRPr lang="ru-RU" sz="900" b="0" i="0" kern="1200" cap="all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83849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2pPr>
            <a:lvl3pPr marL="967698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3pPr>
            <a:lvl4pPr marL="1451546" indent="0">
              <a:buNone/>
              <a:defRPr lang="ru-RU" sz="741" kern="1200" dirty="0" smtClean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4pPr>
            <a:lvl5pPr marL="1935395" indent="0">
              <a:buNone/>
              <a:defRPr lang="ru-RU" sz="741" kern="1200" dirty="0">
                <a:solidFill>
                  <a:schemeClr val="bg1">
                    <a:lumMod val="50000"/>
                  </a:schemeClr>
                </a:solidFill>
                <a:latin typeface="Beeline Sans V0.3 Regular" pitchFamily="2" charset="0"/>
                <a:ea typeface="Beeline Sans V0.3 Regular" pitchFamily="2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44">
            <a:extLst>
              <a:ext uri="{FF2B5EF4-FFF2-40B4-BE49-F238E27FC236}">
                <a16:creationId xmlns:a16="http://schemas.microsoft.com/office/drawing/2014/main" id="{61A39DEE-4625-4518-B5FB-B200940AF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4" name="Slide Number Placeholder 45">
            <a:extLst>
              <a:ext uri="{FF2B5EF4-FFF2-40B4-BE49-F238E27FC236}">
                <a16:creationId xmlns:a16="http://schemas.microsoft.com/office/drawing/2014/main" id="{E54B416B-1BA0-46B3-963D-55BE5615D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Нижний колонтитул 1">
            <a:extLst>
              <a:ext uri="{FF2B5EF4-FFF2-40B4-BE49-F238E27FC236}">
                <a16:creationId xmlns:a16="http://schemas.microsoft.com/office/drawing/2014/main" id="{8DA54F39-14A4-4E50-BFD0-69C19CA2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D6A80C9-3267-4EAD-BAE4-8C3083F5DF77}"/>
              </a:ext>
            </a:extLst>
          </p:cNvPr>
          <p:cNvSpPr txBox="1">
            <a:spLocks/>
          </p:cNvSpPr>
          <p:nvPr/>
        </p:nvSpPr>
        <p:spPr>
          <a:xfrm>
            <a:off x="309818" y="6515939"/>
            <a:ext cx="1548000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sz="900">
                <a:solidFill>
                  <a:schemeClr val="bg2">
                    <a:lumMod val="75000"/>
                  </a:schemeClr>
                </a:solidFill>
                <a:ea typeface="Beeline Sans V0.3 Regular" pitchFamily="2" charset="0"/>
                <a:cs typeface="Arial" charset="0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dirty="0">
                <a:latin typeface="+mn-lt"/>
              </a:rPr>
              <a:t>Технологии Доверия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1F44F-EAFB-4E08-9FE7-0B95430E14E9}"/>
              </a:ext>
            </a:extLst>
          </p:cNvPr>
          <p:cNvSpPr/>
          <p:nvPr/>
        </p:nvSpPr>
        <p:spPr>
          <a:xfrm>
            <a:off x="0" y="0"/>
            <a:ext cx="9906000" cy="38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82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323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548357C-EF85-4C2B-A37F-B4A63DE118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7564890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5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548357C-EF85-4C2B-A37F-B4A63DE11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1CC00A12-E1E8-4D52-A6A9-534BBE66C320}"/>
              </a:ext>
            </a:extLst>
          </p:cNvPr>
          <p:cNvSpPr/>
          <p:nvPr/>
        </p:nvSpPr>
        <p:spPr>
          <a:xfrm>
            <a:off x="0" y="6476627"/>
            <a:ext cx="9906000" cy="381373"/>
          </a:xfrm>
          <a:prstGeom prst="rect">
            <a:avLst/>
          </a:prstGeom>
          <a:solidFill>
            <a:srgbClr val="004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5FAF8D82-8CF2-452B-AF77-E26AA7555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383" y="5371008"/>
            <a:ext cx="9286363" cy="1142969"/>
          </a:xfrm>
          <a:prstGeom prst="rect">
            <a:avLst/>
          </a:prstGeom>
        </p:spPr>
        <p:txBody>
          <a:bodyPr vert="horz" wrap="square" bIns="0" anchor="b">
            <a:noAutofit/>
          </a:bodyPr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«Технологии Доверия» (www.tedo.ru) предоставляет аудиторские и консультационные услуги компаниям разных отраслей. </a:t>
            </a:r>
            <a:br>
              <a:rPr lang="ru-RU" dirty="0"/>
            </a:br>
            <a:r>
              <a:rPr lang="ru-RU" dirty="0"/>
              <a:t>В офисах «Технологий Доверия» в Москве, Санкт-Петербурге, Екатеринбурге, Казани, Новосибирске, </a:t>
            </a:r>
            <a:r>
              <a:rPr lang="ru-RU" dirty="0" err="1"/>
              <a:t>Ростове</a:t>
            </a:r>
            <a:r>
              <a:rPr lang="ru-RU" dirty="0"/>
              <a:t>-на-Дону, Краснодаре, Воронеже, Владикавказе, </a:t>
            </a:r>
            <a:r>
              <a:rPr lang="ru-RU"/>
              <a:t>Перми и </a:t>
            </a:r>
            <a:r>
              <a:rPr lang="ru-RU" dirty="0"/>
              <a:t>Нижнем Новгороде работают 3 000 специалистов. Мы используем свои знания, богатый опыт и творческий подход для разработки практических советов и решений, открывающих новые перспективы для бизнеса.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© 2022 «Технологии Доверия». Все права защищены.</a:t>
            </a:r>
            <a:endParaRPr lang="en-GB" dirty="0"/>
          </a:p>
        </p:txBody>
      </p:sp>
      <p:sp>
        <p:nvSpPr>
          <p:cNvPr id="49" name="Subtitle 10">
            <a:extLst>
              <a:ext uri="{FF2B5EF4-FFF2-40B4-BE49-F238E27FC236}">
                <a16:creationId xmlns:a16="http://schemas.microsoft.com/office/drawing/2014/main" id="{60923D8D-DBFF-4ADB-99E7-DD79E00F8639}"/>
              </a:ext>
            </a:extLst>
          </p:cNvPr>
          <p:cNvSpPr txBox="1">
            <a:spLocks/>
          </p:cNvSpPr>
          <p:nvPr/>
        </p:nvSpPr>
        <p:spPr>
          <a:xfrm>
            <a:off x="301992" y="4872618"/>
            <a:ext cx="39594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537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207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tedo.ru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D7EC3-D4CA-4B89-922A-8B21E9C9E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0" y="3440922"/>
            <a:ext cx="299062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2068AC2-AEA0-4D85-8ED8-26B15B0227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730636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8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2068AC2-AEA0-4D85-8ED8-26B15B022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72EE97CD-095D-458D-BBF3-9BB92F39E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1962" y="577850"/>
            <a:ext cx="6823370" cy="6280150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3E79296-5E26-4D50-9D17-A7047781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0" name="Дата 2">
            <a:extLst>
              <a:ext uri="{FF2B5EF4-FFF2-40B4-BE49-F238E27FC236}">
                <a16:creationId xmlns:a16="http://schemas.microsoft.com/office/drawing/2014/main" id="{94A65CB1-1937-43C2-B354-1A352DA4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9EE842E6-93C4-4E89-8E38-59B59B568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14D3-01A7-415C-9547-24A22611D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7358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cover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548357C-EF85-4C2B-A37F-B4A63DE118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6052891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0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548357C-EF85-4C2B-A37F-B4A63DE11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24DEA1D-77B1-430F-9EBA-144FB4FDC5B4}"/>
              </a:ext>
            </a:extLst>
          </p:cNvPr>
          <p:cNvSpPr/>
          <p:nvPr/>
        </p:nvSpPr>
        <p:spPr>
          <a:xfrm>
            <a:off x="0" y="4151702"/>
            <a:ext cx="9906000" cy="2706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82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C00A12-E1E8-4D52-A6A9-534BBE66C320}"/>
              </a:ext>
            </a:extLst>
          </p:cNvPr>
          <p:cNvSpPr/>
          <p:nvPr/>
        </p:nvSpPr>
        <p:spPr>
          <a:xfrm>
            <a:off x="0" y="6527800"/>
            <a:ext cx="9906000" cy="330200"/>
          </a:xfrm>
          <a:prstGeom prst="rect">
            <a:avLst/>
          </a:prstGeom>
          <a:solidFill>
            <a:srgbClr val="004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2A0571D4-FEEF-4597-8EB1-65AFD6F9233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" y="36009"/>
            <a:ext cx="9905998" cy="4115693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ABBA5344-D8CB-41E9-8A72-6BBE2C4C1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383" y="5371008"/>
            <a:ext cx="9286363" cy="1142969"/>
          </a:xfrm>
          <a:prstGeom prst="rect">
            <a:avLst/>
          </a:prstGeom>
        </p:spPr>
        <p:txBody>
          <a:bodyPr vert="horz" wrap="square" bIns="0" anchor="b">
            <a:noAutofit/>
          </a:bodyPr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«Технологии Доверия» (www.tedo.ru) предоставляет аудиторские и консультационные услуги компаниям разных отраслей. </a:t>
            </a:r>
            <a:br>
              <a:rPr lang="ru-RU" dirty="0"/>
            </a:br>
            <a:r>
              <a:rPr lang="ru-RU" dirty="0"/>
              <a:t>В офисах «Технологий Доверия» в Москве, Санкт-Петербурге, Екатеринбурге, Казани, Новосибирске, </a:t>
            </a:r>
            <a:r>
              <a:rPr lang="ru-RU" dirty="0" err="1"/>
              <a:t>Ростове</a:t>
            </a:r>
            <a:r>
              <a:rPr lang="ru-RU" dirty="0"/>
              <a:t>-на-Дону, Краснодаре, Воронеже, Владикавказе, </a:t>
            </a:r>
            <a:r>
              <a:rPr lang="ru-RU"/>
              <a:t>Перми и </a:t>
            </a:r>
            <a:r>
              <a:rPr lang="ru-RU" dirty="0"/>
              <a:t>Нижнем Новгороде работают 3 000 специалистов. Мы используем свои знания, богатый опыт и творческий подход для разработки практических советов и решений, открывающих новые перспективы для бизнеса.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© 2022 «Технологии Доверия». Все права защищены.</a:t>
            </a:r>
            <a:endParaRPr lang="en-GB" dirty="0"/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BEC95309-F332-4B8A-A2F6-48B9D9B50B3A}"/>
              </a:ext>
            </a:extLst>
          </p:cNvPr>
          <p:cNvSpPr txBox="1">
            <a:spLocks/>
          </p:cNvSpPr>
          <p:nvPr/>
        </p:nvSpPr>
        <p:spPr>
          <a:xfrm>
            <a:off x="301992" y="4872618"/>
            <a:ext cx="395942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537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207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tedo.ru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6C311-A8C0-4018-9690-066FE4CEB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" y="4287839"/>
            <a:ext cx="149531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72B01D0-3B58-4A90-9183-5AA9E4EF88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911934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2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72B01D0-3B58-4A90-9183-5AA9E4EF8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C9AFA8E-05B6-4E80-B376-35D73355A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0"/>
            <a:ext cx="6911497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56DFFB9-33F1-493E-8362-6EE46BB8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941907"/>
            <a:ext cx="6911497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1" name="Дата 2">
            <a:extLst>
              <a:ext uri="{FF2B5EF4-FFF2-40B4-BE49-F238E27FC236}">
                <a16:creationId xmlns:a16="http://schemas.microsoft.com/office/drawing/2014/main" id="{C2F70BA1-C492-4D1A-A165-D3020CBD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1E9C0C62-6BE6-4B14-90CA-153F3D796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0EF4B-3DE3-46D7-9451-136C8D425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10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631DAB-FB51-403E-98C7-5409453488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8761787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7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4631DAB-FB51-403E-98C7-540945348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E7777D-0787-45AD-A2E3-346895F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3" y="941907"/>
            <a:ext cx="4533422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Дата 2">
            <a:extLst>
              <a:ext uri="{FF2B5EF4-FFF2-40B4-BE49-F238E27FC236}">
                <a16:creationId xmlns:a16="http://schemas.microsoft.com/office/drawing/2014/main" id="{E493DD76-1540-49C2-B48A-4E02DD97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1172A25-4AA6-4378-BB27-8A555BDBCB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5B71B7-0F06-4CE4-BB08-1874398E2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0101" y="0"/>
            <a:ext cx="65659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74BE9-BDBA-42A3-A47D-15AC47AB0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631DAB-FB51-403E-98C7-5409453488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4839111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11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4631DAB-FB51-403E-98C7-540945348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0B67AE9F-385C-4293-B047-9CAB7336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3" y="941907"/>
            <a:ext cx="4533422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9" name="Дата 2">
            <a:extLst>
              <a:ext uri="{FF2B5EF4-FFF2-40B4-BE49-F238E27FC236}">
                <a16:creationId xmlns:a16="http://schemas.microsoft.com/office/drawing/2014/main" id="{9C0ECE88-7C97-4C3D-86D5-F7F756C4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9EA729E2-AD2C-419D-8695-4083C3A94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48D05A-76D7-4656-8C05-269ADDB24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4470" y="0"/>
            <a:ext cx="711153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89289-815B-4228-889C-009ACE8A3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84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631DAB-FB51-403E-98C7-5409453488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4062293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4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4631DAB-FB51-403E-98C7-540945348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3CAC2759-8E5E-4C73-B8F5-B0619A29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3" y="941907"/>
            <a:ext cx="4533422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8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7" name="Дата 2">
            <a:extLst>
              <a:ext uri="{FF2B5EF4-FFF2-40B4-BE49-F238E27FC236}">
                <a16:creationId xmlns:a16="http://schemas.microsoft.com/office/drawing/2014/main" id="{5BCE08F5-1D19-49E7-93DB-05E5BBE3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DD9EF75E-C143-4643-AD04-CB755730C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4527852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8069F5-517F-4B38-9BA7-E3FDF2F65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9241" y="1359077"/>
            <a:ext cx="7056759" cy="5498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06EBB-ED0D-4096-A53B-EA8C7BB16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94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714A7BE-87C1-44F6-BF29-413B275541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119512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58" name="think-cell Slide" r:id="rId4" imgW="383" imgH="385" progId="TCLayout.ActiveDocument.1">
                  <p:embed/>
                </p:oleObj>
              </mc:Choice>
              <mc:Fallback>
                <p:oleObj name="think-cell Slide" r:id="rId4" imgW="383" imgH="38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714A7BE-87C1-44F6-BF29-413B275541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Рисунок 4">
            <a:extLst>
              <a:ext uri="{FF2B5EF4-FFF2-40B4-BE49-F238E27FC236}">
                <a16:creationId xmlns:a16="http://schemas.microsoft.com/office/drawing/2014/main" id="{CBBC30A0-6402-4072-89EB-DA8493145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3568" y="2"/>
            <a:ext cx="5432613" cy="65150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AEC4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BAB7CAF-3749-4083-8C4B-ABD7C75A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3" y="941907"/>
            <a:ext cx="3169760" cy="2324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4000" dirty="0">
                <a:solidFill>
                  <a:srgbClr val="BDC5CA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6" name="Дата 2">
            <a:extLst>
              <a:ext uri="{FF2B5EF4-FFF2-40B4-BE49-F238E27FC236}">
                <a16:creationId xmlns:a16="http://schemas.microsoft.com/office/drawing/2014/main" id="{53CF549A-5C40-4904-B210-51472526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4625307"/>
            <a:ext cx="2153716" cy="228594"/>
          </a:xfrm>
          <a:prstGeom prst="rect">
            <a:avLst/>
          </a:prstGeom>
        </p:spPr>
        <p:txBody>
          <a:bodyPr anchor="ctr" anchorCtr="0"/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437DDAE-68A8-46FA-B006-BAA2B7727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454" y="3428999"/>
            <a:ext cx="3169759" cy="103629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000" b="0" i="0" cap="none" spc="0" baseline="0" dirty="0">
                <a:solidFill>
                  <a:srgbClr val="BDC5CA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74C03-7ACC-4C23-A651-EC1661D15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3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8BEFF77-3C5A-4FE8-B088-B07A7944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8320510"/>
              </p:ext>
            </p:extLst>
          </p:nvPr>
        </p:nvGraphicFramePr>
        <p:xfrm>
          <a:off x="1291" y="1589"/>
          <a:ext cx="129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3" name="think-cell Slide" r:id="rId4" imgW="479" imgH="481" progId="TCLayout.ActiveDocument.1">
                  <p:embed/>
                </p:oleObj>
              </mc:Choice>
              <mc:Fallback>
                <p:oleObj name="think-cell Slide" r:id="rId4" imgW="479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8BEFF77-3C5A-4FE8-B088-B07A7944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12F43DC-155F-47A1-ABBC-880B9EE3C451}"/>
              </a:ext>
            </a:extLst>
          </p:cNvPr>
          <p:cNvSpPr/>
          <p:nvPr/>
        </p:nvSpPr>
        <p:spPr>
          <a:xfrm rot="16200000">
            <a:off x="933564" y="-1390762"/>
            <a:ext cx="7772399" cy="9639521"/>
          </a:xfrm>
          <a:prstGeom prst="triangle">
            <a:avLst/>
          </a:prstGeom>
          <a:gradFill>
            <a:gsLst>
              <a:gs pos="1000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bg2"/>
              </a:gs>
            </a:gsLst>
            <a:lin ang="16200000" scaled="0"/>
          </a:gradFill>
        </p:spPr>
        <p:txBody>
          <a:bodyPr vert="horz" lIns="0" tIns="0" rIns="0" bIns="0" rtlCol="0">
            <a:noAutofit/>
          </a:bodyPr>
          <a:lstStyle/>
          <a:p>
            <a:pPr marR="0" lvl="0" indent="0" defTabSz="74192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F53EF-421D-41A6-B58E-106AB07AE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827" y="1989545"/>
            <a:ext cx="6903354" cy="287891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>
              <a:defRPr lang="en-GB" sz="4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3374FFF-F8FB-4137-8A81-DF710B8B9AD9}"/>
              </a:ext>
            </a:extLst>
          </p:cNvPr>
          <p:cNvSpPr/>
          <p:nvPr/>
        </p:nvSpPr>
        <p:spPr>
          <a:xfrm>
            <a:off x="133901" y="6651626"/>
            <a:ext cx="961178" cy="206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Дата 2">
            <a:extLst>
              <a:ext uri="{FF2B5EF4-FFF2-40B4-BE49-F238E27FC236}">
                <a16:creationId xmlns:a16="http://schemas.microsoft.com/office/drawing/2014/main" id="{BB3C8B50-21EE-4AD3-AAC5-5C4904CC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819" y="349346"/>
            <a:ext cx="2167364" cy="22859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ru-RU" sz="1693" dirty="0"/>
            </a:lvl1pPr>
          </a:lstStyle>
          <a:p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63B0F0C-43F9-44E0-BDDC-06F1728F5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6049" y="5039284"/>
            <a:ext cx="6903353" cy="8638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defRPr lang="ru-RU" sz="2400" b="0" i="0" cap="none" spc="0" baseline="0" dirty="0">
                <a:solidFill>
                  <a:schemeClr val="bg1"/>
                </a:solidFill>
                <a:latin typeface="+mj-lt"/>
                <a:ea typeface="Beeline Sans V0.3 Regular" pitchFamily="2" charset="0"/>
                <a:cs typeface="Arial Black" panose="020B0604020202020204" pitchFamily="34" charset="0"/>
              </a:defRPr>
            </a:lvl1pPr>
          </a:lstStyle>
          <a:p>
            <a:pPr marR="0" lvl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8B74B-4316-4C99-B9E6-F4851A3F3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" y="5903100"/>
            <a:ext cx="23109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1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23FADE-92D3-45D1-B6E6-7139B1CC9827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959017062"/>
              </p:ext>
            </p:extLst>
          </p:nvPr>
        </p:nvGraphicFramePr>
        <p:xfrm>
          <a:off x="1365" y="1680"/>
          <a:ext cx="1365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6" name="think-cell Slide" r:id="rId34" imgW="383" imgH="385" progId="TCLayout.ActiveDocument.1">
                  <p:embed/>
                </p:oleObj>
              </mc:Choice>
              <mc:Fallback>
                <p:oleObj name="think-cell Slide" r:id="rId34" imgW="383" imgH="38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23FADE-92D3-45D1-B6E6-7139B1CC9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365" y="1680"/>
                        <a:ext cx="1365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6427025" y="6515939"/>
            <a:ext cx="1585944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97EEE-F498-4AF5-A47F-ADF567E05B3B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8975963" y="6515939"/>
            <a:ext cx="619638" cy="114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C2397F-F942-DC46-9EA6-5BB12E6C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8" y="580410"/>
            <a:ext cx="9285203" cy="8358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99B9253-9BC8-E447-9F4A-509310A38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34" y="6515939"/>
            <a:ext cx="3095068" cy="1371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kern="1200" dirty="0">
                <a:solidFill>
                  <a:schemeClr val="bg2"/>
                </a:solidFill>
                <a:latin typeface="+mn-lt"/>
                <a:ea typeface="Beeline Sans V0.3 Regular" pitchFamily="2" charset="0"/>
                <a:cs typeface="Arial" charset="0"/>
              </a:defRPr>
            </a:lvl1pPr>
          </a:lstStyle>
          <a:p>
            <a:r>
              <a:rPr lang="ru-RU" dirty="0"/>
              <a:t>Конфиденциально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5D79341-37E5-48A7-BE50-7CC99888E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398" y="1577975"/>
            <a:ext cx="9286040" cy="47720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90492" lvl="0" indent="-190492">
              <a:spcBef>
                <a:spcPts val="0"/>
              </a:spcBef>
              <a:spcAft>
                <a:spcPts val="317"/>
              </a:spcAft>
              <a:buClr>
                <a:schemeClr val="accent1"/>
              </a:buClr>
            </a:pPr>
            <a:r>
              <a:rPr lang="en-US" dirty="0"/>
              <a:t>Edit master text slides</a:t>
            </a:r>
          </a:p>
          <a:p>
            <a:pPr marL="209205" lvl="1" indent="-190492">
              <a:spcBef>
                <a:spcPts val="0"/>
              </a:spcBef>
              <a:spcAft>
                <a:spcPts val="317"/>
              </a:spcAft>
              <a:buClr>
                <a:schemeClr val="accent1"/>
              </a:buClr>
            </a:pPr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222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3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52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  <p:sldLayoutId id="2147484242" r:id="rId23"/>
    <p:sldLayoutId id="2147484243" r:id="rId24"/>
    <p:sldLayoutId id="2147484245" r:id="rId25"/>
    <p:sldLayoutId id="2147484246" r:id="rId26"/>
    <p:sldLayoutId id="2147484248" r:id="rId27"/>
    <p:sldLayoutId id="2147484249" r:id="rId28"/>
    <p:sldLayoutId id="2147484250" r:id="rId29"/>
    <p:sldLayoutId id="2147484251" r:id="rId30"/>
  </p:sldLayoutIdLst>
  <p:transition>
    <p:fade/>
  </p:transition>
  <p:hf hdr="0"/>
  <p:txStyles>
    <p:titleStyle>
      <a:lvl1pPr marL="0" marR="0" indent="0" algn="l" defTabSz="967698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ru-RU" sz="2400" b="0" i="0" kern="1200" cap="none" spc="0" baseline="0" dirty="0">
          <a:solidFill>
            <a:schemeClr val="tx1"/>
          </a:solidFill>
          <a:latin typeface="Times New Roman" panose="02020603050405020304" pitchFamily="18" charset="0"/>
          <a:ea typeface="Beeline Sans V0.3 Regular" pitchFamily="2" charset="0"/>
          <a:cs typeface="Arial Black" charset="0"/>
        </a:defRPr>
      </a:lvl1pPr>
    </p:titleStyle>
    <p:bodyStyle>
      <a:lvl1pPr marL="0" indent="-190492" algn="l" defTabSz="967698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611188" algn="l" defTabSz="967698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36638" indent="-679450" algn="l" defTabSz="967698" rtl="0" eaLnBrk="1" latinLnBrk="0" hangingPunct="1">
        <a:spcBef>
          <a:spcPts val="0"/>
        </a:spcBef>
        <a:spcAft>
          <a:spcPts val="300"/>
        </a:spcAft>
        <a:buFont typeface="Courier New" panose="02070309020205020404" pitchFamily="49" charset="0"/>
        <a:buChar char="o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93472" indent="-190492" algn="l" defTabSz="967698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61966" indent="0" algn="l" defTabSz="967698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None/>
        <a:defRPr lang="ru-RU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661168" indent="-241924" algn="l" defTabSz="967698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17" indent="-241924" algn="l" defTabSz="967698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866" indent="-241924" algn="l" defTabSz="967698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15" indent="-241924" algn="l" defTabSz="967698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49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698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6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395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44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094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41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790" algn="l" defTabSz="96769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194">
          <p15:clr>
            <a:srgbClr val="5ACBF0"/>
          </p15:clr>
        </p15:guide>
        <p15:guide id="8" orient="horz" pos="4104">
          <p15:clr>
            <a:srgbClr val="5ACBF0"/>
          </p15:clr>
        </p15:guide>
        <p15:guide id="36" orient="horz" pos="2160">
          <p15:clr>
            <a:srgbClr val="5ACBF0"/>
          </p15:clr>
        </p15:guide>
        <p15:guide id="52" pos="3050">
          <p15:clr>
            <a:srgbClr val="5ACBF0"/>
          </p15:clr>
        </p15:guide>
        <p15:guide id="62" pos="6045">
          <p15:clr>
            <a:srgbClr val="5ACBF0"/>
          </p15:clr>
        </p15:guide>
        <p15:guide id="68" orient="horz" pos="364">
          <p15:clr>
            <a:srgbClr val="5ACBF0"/>
          </p15:clr>
        </p15:guide>
        <p15:guide id="70" orient="horz" pos="171">
          <p15:clr>
            <a:srgbClr val="5ACBF0"/>
          </p15:clr>
        </p15:guide>
        <p15:guide id="72" orient="horz" pos="994">
          <p15:clr>
            <a:srgbClr val="5ACBF0"/>
          </p15:clr>
        </p15:guide>
        <p15:guide id="73" pos="3120">
          <p15:clr>
            <a:srgbClr val="F26B43"/>
          </p15:clr>
        </p15:guide>
        <p15:guide id="74" orient="horz" pos="892">
          <p15:clr>
            <a:srgbClr val="5ACBF0"/>
          </p15:clr>
        </p15:guide>
        <p15:guide id="87" pos="3190">
          <p15:clr>
            <a:srgbClr val="5ACBF0"/>
          </p15:clr>
        </p15:guide>
        <p15:guide id="89" pos="2121">
          <p15:clr>
            <a:srgbClr val="5ACBF0"/>
          </p15:clr>
        </p15:guide>
        <p15:guide id="90" pos="1623">
          <p15:clr>
            <a:srgbClr val="5ACBF0"/>
          </p15:clr>
        </p15:guide>
        <p15:guide id="91" pos="1553">
          <p15:clr>
            <a:srgbClr val="5ACBF0"/>
          </p15:clr>
        </p15:guide>
        <p15:guide id="92" pos="1692">
          <p15:clr>
            <a:srgbClr val="5ACBF0"/>
          </p15:clr>
        </p15:guide>
        <p15:guide id="93" pos="2051">
          <p15:clr>
            <a:srgbClr val="5ACBF0"/>
          </p15:clr>
        </p15:guide>
        <p15:guide id="94" pos="2191">
          <p15:clr>
            <a:srgbClr val="5ACBF0"/>
          </p15:clr>
        </p15:guide>
        <p15:guide id="95" pos="4048">
          <p15:clr>
            <a:srgbClr val="5ACBF0"/>
          </p15:clr>
        </p15:guide>
        <p15:guide id="96" pos="4188">
          <p15:clr>
            <a:srgbClr val="5ACBF0"/>
          </p15:clr>
        </p15:guide>
        <p15:guide id="97" pos="4118">
          <p15:clr>
            <a:srgbClr val="5ACBF0"/>
          </p15:clr>
        </p15:guide>
        <p15:guide id="98" pos="4548">
          <p15:clr>
            <a:srgbClr val="5ACBF0"/>
          </p15:clr>
        </p15:guide>
        <p15:guide id="99" pos="4617">
          <p15:clr>
            <a:srgbClr val="5ACBF0"/>
          </p15:clr>
        </p15:guide>
        <p15:guide id="100" pos="4688">
          <p15:clr>
            <a:srgbClr val="5ACBF0"/>
          </p15:clr>
        </p15:guide>
        <p15:guide id="101" orient="horz" pos="246">
          <p15:clr>
            <a:srgbClr val="5ACBF0"/>
          </p15:clr>
        </p15:guide>
        <p15:guide id="102" orient="horz" pos="40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0C127-BA25-4693-A2BB-B51EE401D3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Проект делали ученицы 7 «в» класса Воропаева Евгения и </a:t>
            </a:r>
            <a:r>
              <a:rPr lang="ru-RU" sz="2400" dirty="0" err="1"/>
              <a:t>Каляма</a:t>
            </a:r>
            <a:r>
              <a:rPr lang="ru-RU" sz="2400" dirty="0"/>
              <a:t> Екатерина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BD975-1EF1-490A-B564-74ADE569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5981"/>
            <a:ext cx="9906000" cy="1969829"/>
          </a:xfrm>
        </p:spPr>
        <p:txBody>
          <a:bodyPr/>
          <a:lstStyle/>
          <a:p>
            <a:pPr algn="ctr"/>
            <a:r>
              <a:rPr lang="ru-RU" sz="4800" dirty="0"/>
              <a:t>Определение запыленности воздуха по листьям деревьев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3301C-EB13-4B06-8A26-08AFBD6C786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93CA7-2EC0-4E9C-9DD1-4DE862F8B04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608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51D041-421E-4300-91A8-3CA2BFF2385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/>
              <a:t>Наш проект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D1EAD-5D8A-4816-B4C0-B4B3E8976DF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3" y="1576387"/>
            <a:ext cx="9286875" cy="4715631"/>
          </a:xfrm>
        </p:spPr>
        <p:txBody>
          <a:bodyPr/>
          <a:lstStyle/>
          <a:p>
            <a:pPr marL="266708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Цель проекта: определить запыленность воздуха в преображенском районе</a:t>
            </a:r>
          </a:p>
          <a:p>
            <a:pPr marL="266708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Задачи проекта: -выбрать точки сбора листьев, собрать листья, составить карту, сделать анализ запыленности, провести апробацию, защитить сам проект и выполнить рефлексию. </a:t>
            </a:r>
          </a:p>
          <a:p>
            <a:pPr marL="266708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Актуальность нашего проекта: люди интересуются экологией своего района, и поэтому захотят что-то уяснить из своего проекта, мы же поможем им уяснить</a:t>
            </a:r>
            <a:r>
              <a:rPr lang="ru-RU" sz="3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6D503-32A4-44E9-B7F1-EBE4024DAA1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840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3F4D5-CD94-426F-B252-747F5E8DEE2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Методика сбора листьев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F6ACC-BD59-401B-B268-69BD4EF3B7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4" y="1576388"/>
            <a:ext cx="9286038" cy="367434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Мы ходили по району и собирали листья с разных деревьев. В основном это были березы и осины, но встречались также клен и дуб. Мы срывали листья с нижних веток, куда вероятнее всего мог дуть ветер. Далее мы наклеивали на листья скотч, чтобы оценить уровень грязи или пыли на них. Наклеивали скотч на бумагу и отмечали уровень как-раз таки запыленности на основании количества пыли на скотче. Далее все листья были отмечены как точки на карте. Их у нас получилось 13. Далее мы отмечали местонахождение точек на карте. У нас получились изолинии, на которых был виден разный уровень запыленности.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618CE-BD78-43A8-A446-5789617DBA3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8083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58971B-DAA6-46B0-B8B2-05F70A80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8" y="537701"/>
            <a:ext cx="9286364" cy="8381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Таблица значений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D98D43-0604-44A9-BE01-F73C7CA476C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3" y="1576388"/>
            <a:ext cx="9286875" cy="3042746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Сама таблица у нас в печатном виде, но сейчас я кратко объясню как она была построена и зачем она нужна.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Все знают, что у нас в школе есть такой предмет как статистика. Этот предмет помогает изучать и правильно анализировать данные. Таблицы помогают их выстраивать и находить нужные значения.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Таблицу значений мы выстраивали так: мы брали точку и смотрели, какая запыленность стоит на ней, и записывали значения в таблицу.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Например: точка 1 с запыленностью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04862-A52B-4895-9EDB-4A7EFBF42B3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623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EFEB2-4DA5-468E-8E3A-A09E4741A33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Выводы проекта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C9D5A-12EC-4BA4-97B5-55C9F3A916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9563" y="1576387"/>
            <a:ext cx="9286875" cy="335383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По карте запыленности мы выяснили, что частоты карты и запыленность смещаются на северо-запад, это значит, что ветер дует с юго-востока и несет грязь на север. На юго-востоке и в центре изолиний чище, так как основная пыль летит на север.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D3233-DB26-4CEE-A52A-7BAD17D430B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31A9D956-A766-4795-A8D1-3BFC1184EE6E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AD3AD-E799-4762-AF66-5EFB935284B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ru-RU"/>
              <a:t>Конфиденциально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185CD-072A-429A-8CFC-41C31ED21E1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117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4_TeDo basic template_blue">
  <a:themeElements>
    <a:clrScheme name="TeDo ppt color palette">
      <a:dk1>
        <a:srgbClr val="424242"/>
      </a:dk1>
      <a:lt1>
        <a:srgbClr val="FFFFFF"/>
      </a:lt1>
      <a:dk2>
        <a:srgbClr val="000000"/>
      </a:dk2>
      <a:lt2>
        <a:srgbClr val="CCCCCC"/>
      </a:lt2>
      <a:accent1>
        <a:srgbClr val="0048F4"/>
      </a:accent1>
      <a:accent2>
        <a:srgbClr val="559BDE"/>
      </a:accent2>
      <a:accent3>
        <a:srgbClr val="E67369"/>
      </a:accent3>
      <a:accent4>
        <a:srgbClr val="FC9744"/>
      </a:accent4>
      <a:accent5>
        <a:srgbClr val="C84B78"/>
      </a:accent5>
      <a:accent6>
        <a:srgbClr val="644173"/>
      </a:accent6>
      <a:hlink>
        <a:srgbClr val="0048F4"/>
      </a:hlink>
      <a:folHlink>
        <a:srgbClr val="CCCCCC"/>
      </a:folHlink>
    </a:clrScheme>
    <a:fontScheme name="Custom 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atus red 1">
      <a:srgbClr val="D73224"/>
    </a:custClr>
    <a:custClr name="Status red 2">
      <a:srgbClr val="E67369"/>
    </a:custClr>
    <a:custClr name="Status red 3">
      <a:srgbClr val="EB9089"/>
    </a:custClr>
    <a:custClr name="Status red 4">
      <a:srgbClr val="F0ABA5"/>
    </a:custClr>
    <a:custClr name="Status red 5">
      <a:srgbClr val="F5C8C3"/>
    </a:custClr>
    <a:custClr name="Status red 6">
      <a:srgbClr val="FAE3E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tatus yellow 1">
      <a:srgbClr val="F9D039"/>
    </a:custClr>
    <a:custClr name="Status yellow 2">
      <a:srgbClr val="FAD447"/>
    </a:custClr>
    <a:custClr name="Status yellow 3">
      <a:srgbClr val="FBDB68"/>
    </a:custClr>
    <a:custClr name="Status yellow 4">
      <a:srgbClr val="FCE388"/>
    </a:custClr>
    <a:custClr name="Status yellow 5">
      <a:srgbClr val="FCEBA9"/>
    </a:custClr>
    <a:custClr name="Status yellow 6">
      <a:srgbClr val="FCF2C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tatus green 1">
      <a:srgbClr val="61AB78"/>
    </a:custClr>
    <a:custClr name="Status green 2">
      <a:srgbClr val="79B88C"/>
    </a:custClr>
    <a:custClr name="Status green 3">
      <a:srgbClr val="91C4A1"/>
    </a:custClr>
    <a:custClr name="Status green 4">
      <a:srgbClr val="A8D1B5"/>
    </a:custClr>
    <a:custClr name="Status green 5">
      <a:srgbClr val="BFDDC9"/>
    </a:custClr>
    <a:custClr name="Status green 6">
      <a:srgbClr val="D6EADD"/>
    </a:custClr>
  </a:custClrLst>
  <a:extLst>
    <a:ext uri="{05A4C25C-085E-4340-85A3-A5531E510DB2}">
      <thm15:themeFamily xmlns:thm15="http://schemas.microsoft.com/office/thememl/2012/main" name="A4_TeDo basic template_blue" id="{88213E94-80FF-425E-BAC9-07F9EB713199}" vid="{30285D10-1598-437C-B04D-FE859E2E3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</TotalTime>
  <Words>338</Words>
  <Application>Microsoft Office PowerPoint</Application>
  <PresentationFormat>A4 Paper (210x297 mm)</PresentationFormat>
  <Paragraphs>22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Beeline Sans V0.3 Regular</vt:lpstr>
      <vt:lpstr>Arial</vt:lpstr>
      <vt:lpstr>Arial Black</vt:lpstr>
      <vt:lpstr>Courier New</vt:lpstr>
      <vt:lpstr>Tahoma</vt:lpstr>
      <vt:lpstr>Times New Roman</vt:lpstr>
      <vt:lpstr>Wingdings</vt:lpstr>
      <vt:lpstr>A4_TeDo basic template_blue</vt:lpstr>
      <vt:lpstr>think-cell Slide</vt:lpstr>
      <vt:lpstr>Определение запыленности воздуха по листьям деревьев</vt:lpstr>
      <vt:lpstr>Наш проект</vt:lpstr>
      <vt:lpstr>Методика сбора листьев</vt:lpstr>
      <vt:lpstr>Таблица значений</vt:lpstr>
      <vt:lpstr>Выводы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Alyona Voropaeva</dc:creator>
  <cp:lastModifiedBy>Alyona Voropaeva</cp:lastModifiedBy>
  <cp:revision>8</cp:revision>
  <dcterms:created xsi:type="dcterms:W3CDTF">2023-12-15T16:56:08Z</dcterms:created>
  <dcterms:modified xsi:type="dcterms:W3CDTF">2023-12-15T18:39:07Z</dcterms:modified>
</cp:coreProperties>
</file>